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B03C-8ED9-4876-994F-57CFADFEF7F2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A0DCFC-8593-4609-8C86-A594C18A711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B03C-8ED9-4876-994F-57CFADFEF7F2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DCFC-8593-4609-8C86-A594C18A7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B03C-8ED9-4876-994F-57CFADFEF7F2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DCFC-8593-4609-8C86-A594C18A7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B03C-8ED9-4876-994F-57CFADFEF7F2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A0DCFC-8593-4609-8C86-A594C18A711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B03C-8ED9-4876-994F-57CFADFEF7F2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A0DCFC-8593-4609-8C86-A594C18A711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B03C-8ED9-4876-994F-57CFADFEF7F2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A0DCFC-8593-4609-8C86-A594C18A711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B03C-8ED9-4876-994F-57CFADFEF7F2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A0DCFC-8593-4609-8C86-A594C18A711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B03C-8ED9-4876-994F-57CFADFEF7F2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A0DCFC-8593-4609-8C86-A594C18A71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B03C-8ED9-4876-994F-57CFADFEF7F2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A0DCFC-8593-4609-8C86-A594C18A71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B03C-8ED9-4876-994F-57CFADFEF7F2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A0DCFC-8593-4609-8C86-A594C18A711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B03C-8ED9-4876-994F-57CFADFEF7F2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A0DCFC-8593-4609-8C86-A594C18A711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EF7B03C-8ED9-4876-994F-57CFADFEF7F2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6A0DCFC-8593-4609-8C86-A594C18A711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6000" b="1" dirty="0" smtClean="0"/>
              <a:t>Різдво Христове споминаєм, як Він в цей грішний світ прийшов. </a:t>
            </a:r>
          </a:p>
          <a:p>
            <a:pPr marL="0" indent="0" algn="ctr">
              <a:buNone/>
            </a:pPr>
            <a:r>
              <a:rPr lang="uk-UA" sz="6000" b="1" dirty="0" smtClean="0"/>
              <a:t>Творцю всім серцем ми співаєм за щиру </a:t>
            </a:r>
          </a:p>
          <a:p>
            <a:pPr marL="0" indent="0" algn="ctr">
              <a:buNone/>
            </a:pPr>
            <a:r>
              <a:rPr lang="uk-UA" sz="6000" b="1" dirty="0" smtClean="0"/>
              <a:t>ласку та любов.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35062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6000" b="1" dirty="0" smtClean="0"/>
              <a:t>Хвала Тобі, наш Спасе, за славний день </a:t>
            </a:r>
          </a:p>
          <a:p>
            <a:pPr marL="0" indent="0" algn="ctr">
              <a:buNone/>
            </a:pPr>
            <a:r>
              <a:rPr lang="uk-UA" sz="6000" b="1" dirty="0" smtClean="0"/>
              <a:t>Твого Різдва! </a:t>
            </a:r>
          </a:p>
          <a:p>
            <a:pPr marL="0" indent="0" algn="ctr">
              <a:buNone/>
            </a:pPr>
            <a:r>
              <a:rPr lang="uk-UA" sz="6000" b="1" dirty="0" smtClean="0"/>
              <a:t>Родився Ти і в душах наших, хай ллється вічная хвала! </a:t>
            </a:r>
            <a:r>
              <a:rPr lang="uk-UA" sz="6000" i="1" dirty="0" smtClean="0"/>
              <a:t>(2р)</a:t>
            </a:r>
            <a:endParaRPr lang="en-US" sz="6000" i="1" dirty="0"/>
          </a:p>
        </p:txBody>
      </p:sp>
    </p:spTree>
    <p:extLst>
      <p:ext uri="{BB962C8B-B14F-4D97-AF65-F5344CB8AC3E}">
        <p14:creationId xmlns:p14="http://schemas.microsoft.com/office/powerpoint/2010/main" val="79237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6000" b="1" dirty="0" smtClean="0"/>
              <a:t>Радійте, тіштеся, всі люди, до ніг </a:t>
            </a:r>
          </a:p>
          <a:p>
            <a:pPr marL="0" indent="0" algn="ctr">
              <a:buNone/>
            </a:pPr>
            <a:r>
              <a:rPr lang="uk-UA" sz="6000" b="1" dirty="0" smtClean="0"/>
              <a:t>Спасителя впадіть. </a:t>
            </a:r>
          </a:p>
          <a:p>
            <a:pPr marL="0" indent="0" algn="ctr">
              <a:buNone/>
            </a:pPr>
            <a:r>
              <a:rPr lang="uk-UA" sz="6000" b="1" dirty="0" smtClean="0"/>
              <a:t>Нехай між вами згода буде, злобу любов</a:t>
            </a:r>
            <a:r>
              <a:rPr lang="en-US" sz="6000" b="1" dirty="0" smtClean="0"/>
              <a:t>’</a:t>
            </a:r>
            <a:r>
              <a:rPr lang="uk-UA" sz="6000" b="1" dirty="0" smtClean="0"/>
              <a:t>ю замініть.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35103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uk-UA" sz="5400" b="1" dirty="0" smtClean="0"/>
              <a:t>З</a:t>
            </a:r>
            <a:r>
              <a:rPr lang="en-US" sz="5400" b="1" dirty="0" smtClean="0"/>
              <a:t>’</a:t>
            </a:r>
            <a:r>
              <a:rPr lang="uk-UA" sz="5400" b="1" dirty="0" smtClean="0"/>
              <a:t>єднаймось з Анголів хвалою, </a:t>
            </a:r>
          </a:p>
          <a:p>
            <a:pPr marL="0" indent="0" algn="ctr">
              <a:buNone/>
            </a:pPr>
            <a:r>
              <a:rPr lang="uk-UA" sz="4800" b="1" i="1" dirty="0" smtClean="0">
                <a:solidFill>
                  <a:schemeClr val="tx2"/>
                </a:solidFill>
              </a:rPr>
              <a:t>Алілуя! Алілуя! Алілуя!</a:t>
            </a:r>
          </a:p>
          <a:p>
            <a:pPr marL="0" indent="0" algn="ctr">
              <a:buNone/>
            </a:pPr>
            <a:r>
              <a:rPr lang="uk-UA" sz="5400" b="1" dirty="0" smtClean="0"/>
              <a:t>щоб спів звучав по всій землі!</a:t>
            </a:r>
          </a:p>
          <a:p>
            <a:pPr marL="0" indent="0" algn="ctr">
              <a:buNone/>
            </a:pPr>
            <a:r>
              <a:rPr lang="uk-UA" sz="4800" b="1" i="1" dirty="0" smtClean="0">
                <a:solidFill>
                  <a:schemeClr val="tx2"/>
                </a:solidFill>
              </a:rPr>
              <a:t>Алілуя! Амінь.</a:t>
            </a:r>
          </a:p>
          <a:p>
            <a:pPr marL="0" indent="0" algn="ctr">
              <a:buNone/>
            </a:pPr>
            <a:r>
              <a:rPr lang="uk-UA" sz="5400" b="1" dirty="0" smtClean="0"/>
              <a:t>Втішаймось радістю святою,</a:t>
            </a:r>
          </a:p>
          <a:p>
            <a:pPr marL="0" indent="0" algn="ctr">
              <a:buNone/>
            </a:pPr>
            <a:r>
              <a:rPr lang="uk-UA" sz="5400" b="1" dirty="0" smtClean="0"/>
              <a:t> </a:t>
            </a:r>
            <a:r>
              <a:rPr lang="uk-UA" sz="4800" b="1" i="1" dirty="0" smtClean="0">
                <a:solidFill>
                  <a:schemeClr val="tx2"/>
                </a:solidFill>
              </a:rPr>
              <a:t>Алілуя! Алілуя! Алілуя!</a:t>
            </a:r>
            <a:endParaRPr lang="uk-UA" sz="4800" b="1" i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uk-UA" sz="5400" b="1" dirty="0" smtClean="0"/>
              <a:t>всі великі та малі!</a:t>
            </a:r>
          </a:p>
          <a:p>
            <a:pPr marL="0" indent="0" algn="ctr">
              <a:buNone/>
            </a:pPr>
            <a:r>
              <a:rPr lang="uk-UA" sz="4800" b="1" i="1" dirty="0" smtClean="0">
                <a:solidFill>
                  <a:schemeClr val="tx2"/>
                </a:solidFill>
              </a:rPr>
              <a:t>Алілуя! Амінь.(</a:t>
            </a:r>
            <a:r>
              <a:rPr lang="uk-UA" sz="4800" b="1" i="1" dirty="0" smtClean="0"/>
              <a:t>2р)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77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5400" b="1" dirty="0" smtClean="0"/>
              <a:t>Святе народження Христове в народі нашім хай живе, </a:t>
            </a:r>
          </a:p>
          <a:p>
            <a:pPr marL="0" indent="0" algn="ctr">
              <a:buNone/>
            </a:pPr>
            <a:r>
              <a:rPr lang="uk-UA" sz="5400" b="1" dirty="0" smtClean="0"/>
              <a:t>і пісня радісна, чудова завжди під </a:t>
            </a:r>
            <a:r>
              <a:rPr lang="uk-UA" sz="5400" b="1" smtClean="0"/>
              <a:t>небом </a:t>
            </a:r>
          </a:p>
          <a:p>
            <a:pPr marL="0" indent="0" algn="ctr">
              <a:buNone/>
            </a:pPr>
            <a:r>
              <a:rPr lang="uk-UA" sz="5400" b="1" smtClean="0"/>
              <a:t>хай </a:t>
            </a:r>
            <a:r>
              <a:rPr lang="uk-UA" sz="5400" b="1" dirty="0" smtClean="0"/>
              <a:t>пливе</a:t>
            </a:r>
            <a:r>
              <a:rPr lang="uk-UA" sz="5400" b="1" smtClean="0"/>
              <a:t>! </a:t>
            </a:r>
          </a:p>
          <a:p>
            <a:pPr marL="0" indent="0" algn="ctr">
              <a:buNone/>
            </a:pPr>
            <a:r>
              <a:rPr lang="uk-UA" sz="5400" b="1" dirty="0" smtClean="0"/>
              <a:t>Амінь. Амінь.</a:t>
            </a:r>
          </a:p>
          <a:p>
            <a:pPr marL="0" indent="0" algn="ctr">
              <a:buNone/>
            </a:pPr>
            <a:r>
              <a:rPr lang="uk-UA" sz="5400" b="1" dirty="0" smtClean="0"/>
              <a:t>*****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79074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41</TotalTime>
  <Words>145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Elemental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4</cp:revision>
  <dcterms:created xsi:type="dcterms:W3CDTF">2013-12-22T23:07:59Z</dcterms:created>
  <dcterms:modified xsi:type="dcterms:W3CDTF">2013-12-22T23:49:06Z</dcterms:modified>
</cp:coreProperties>
</file>