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4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932E-9451-402A-B653-F3B3BF3717EE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E710-9999-463E-BF1D-C8FEF6D0C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932E-9451-402A-B653-F3B3BF3717EE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E710-9999-463E-BF1D-C8FEF6D0C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932E-9451-402A-B653-F3B3BF3717EE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E710-9999-463E-BF1D-C8FEF6D0C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932E-9451-402A-B653-F3B3BF3717EE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E710-9999-463E-BF1D-C8FEF6D0C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932E-9451-402A-B653-F3B3BF3717EE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E710-9999-463E-BF1D-C8FEF6D0C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932E-9451-402A-B653-F3B3BF3717EE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E710-9999-463E-BF1D-C8FEF6D0C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932E-9451-402A-B653-F3B3BF3717EE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E710-9999-463E-BF1D-C8FEF6D0C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932E-9451-402A-B653-F3B3BF3717EE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E710-9999-463E-BF1D-C8FEF6D0C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932E-9451-402A-B653-F3B3BF3717EE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E710-9999-463E-BF1D-C8FEF6D0C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932E-9451-402A-B653-F3B3BF3717EE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E710-9999-463E-BF1D-C8FEF6D0C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932E-9451-402A-B653-F3B3BF3717EE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E710-9999-463E-BF1D-C8FEF6D0C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9932E-9451-402A-B653-F3B3BF3717EE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AE710-9999-463E-BF1D-C8FEF6D0CF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32243"/>
            <a:ext cx="9144000" cy="709024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Розп</a:t>
            </a:r>
            <a:r>
              <a:rPr lang="en-US" sz="4400" b="1" dirty="0" smtClean="0"/>
              <a:t>’</a:t>
            </a:r>
            <a:r>
              <a:rPr lang="ru-RU" sz="4400" b="1" dirty="0" smtClean="0"/>
              <a:t>яли, на хресті Христа Ісуса, розп</a:t>
            </a:r>
            <a:r>
              <a:rPr lang="en-US" sz="4400" b="1" dirty="0" smtClean="0"/>
              <a:t>’</a:t>
            </a:r>
            <a:r>
              <a:rPr lang="ru-RU" sz="4400" b="1" dirty="0" smtClean="0"/>
              <a:t>яли, світ не оцінив любов.</a:t>
            </a:r>
          </a:p>
          <a:p>
            <a:pPr algn="ctr">
              <a:buNone/>
            </a:pPr>
            <a:r>
              <a:rPr lang="ru-RU" sz="4400" b="1" dirty="0" smtClean="0"/>
              <a:t>Розп</a:t>
            </a:r>
            <a:r>
              <a:rPr lang="en-US" sz="4400" b="1" dirty="0" smtClean="0"/>
              <a:t>’</a:t>
            </a:r>
            <a:r>
              <a:rPr lang="ru-RU" sz="4400" b="1" dirty="0" smtClean="0"/>
              <a:t>яли, в серці матері страждання, Сина Божого Месію розп</a:t>
            </a:r>
            <a:r>
              <a:rPr lang="en-US" sz="4400" b="1" dirty="0" smtClean="0"/>
              <a:t>’</a:t>
            </a:r>
            <a:r>
              <a:rPr lang="ru-RU" sz="4400" b="1" dirty="0" smtClean="0"/>
              <a:t>яли.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32243"/>
            <a:ext cx="9144000" cy="709024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Розп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яли, розп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яли на хресті Христа Ісуса, розп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яли, розп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яли, світ не оцінив любов.</a:t>
            </a:r>
          </a:p>
          <a:p>
            <a:pPr algn="ctr">
              <a:buNone/>
            </a:pPr>
            <a:r>
              <a:rPr lang="uk-UA" sz="4400" b="1" dirty="0" smtClean="0"/>
              <a:t>Розп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яли, розп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яли, в серці матері страждання, Сина Божого Месію розп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яли.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32243"/>
            <a:ext cx="9144000" cy="709024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До людей, Свого творіння, проявив Бог співчуття, в грішний світ прийшла Дитина в хрестній смерті дать життя.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32243"/>
            <a:ext cx="9144000" cy="709024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Так Господь рішив Безсмертний: Бог великий неба Син, добровільно йде на Жертву, в ранах викуп від провин.</a:t>
            </a:r>
            <a:endParaRPr lang="en-US" sz="4400" b="1" dirty="0" smtClean="0"/>
          </a:p>
          <a:p>
            <a:pPr algn="ctr"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32243"/>
            <a:ext cx="9144000" cy="709024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Розп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яли, розп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яли на хресті Христа Ісуса, розп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яли, розп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яли, світ не оцінив любов.</a:t>
            </a:r>
          </a:p>
          <a:p>
            <a:pPr algn="ctr">
              <a:buNone/>
            </a:pPr>
            <a:r>
              <a:rPr lang="uk-UA" sz="4400" b="1" dirty="0" smtClean="0"/>
              <a:t>Розп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яли, розп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яли, розп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яли, в серці матері страждання, Сина Божого Месію розп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яли.</a:t>
            </a:r>
            <a:endParaRPr lang="en-US" sz="4400" b="1" dirty="0" smtClean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32243"/>
            <a:ext cx="9144000" cy="709024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На Собі поніс гріх світу, в тяжких муках умирав, був зневажений, побитий, всім життя подарував.</a:t>
            </a:r>
          </a:p>
          <a:p>
            <a:pPr algn="ctr">
              <a:buNone/>
            </a:pPr>
            <a:r>
              <a:rPr lang="uk-UA" sz="4400" b="1" dirty="0" smtClean="0"/>
              <a:t>Він для душ людських убогих стіни пекла повалив. Сина Божого Святого розп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яли.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32243"/>
            <a:ext cx="9144000" cy="709024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400" b="1" dirty="0" smtClean="0"/>
          </a:p>
          <a:p>
            <a:pPr algn="ctr">
              <a:buNone/>
            </a:pPr>
            <a:r>
              <a:rPr lang="ru-RU" sz="4400" b="1" dirty="0" smtClean="0"/>
              <a:t>Розп</a:t>
            </a:r>
            <a:r>
              <a:rPr lang="en-US" sz="4400" b="1" dirty="0" smtClean="0"/>
              <a:t>’</a:t>
            </a:r>
            <a:r>
              <a:rPr lang="ru-RU" sz="4400" b="1" dirty="0" smtClean="0"/>
              <a:t>яли, в серці матері страждання, Сина Божого Месію розп</a:t>
            </a:r>
            <a:r>
              <a:rPr lang="en-US" sz="4400" b="1" dirty="0" smtClean="0"/>
              <a:t>’</a:t>
            </a:r>
            <a:r>
              <a:rPr lang="ru-RU" sz="4400" b="1" dirty="0" smtClean="0"/>
              <a:t>яли.</a:t>
            </a:r>
            <a:endParaRPr lang="en-US" sz="4400" b="1" dirty="0" smtClean="0"/>
          </a:p>
          <a:p>
            <a:pPr algn="ctr">
              <a:buNone/>
            </a:pPr>
            <a:r>
              <a:rPr lang="uk-UA" sz="4400" b="1" dirty="0" smtClean="0"/>
              <a:t>Розп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яли...</a:t>
            </a:r>
          </a:p>
          <a:p>
            <a:pPr algn="ctr">
              <a:buNone/>
            </a:pPr>
            <a:r>
              <a:rPr lang="uk-UA" sz="4400" b="1" dirty="0" smtClean="0"/>
              <a:t>*****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227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6</cp:revision>
  <dcterms:created xsi:type="dcterms:W3CDTF">2017-06-04T05:05:30Z</dcterms:created>
  <dcterms:modified xsi:type="dcterms:W3CDTF">2017-06-04T05:58:27Z</dcterms:modified>
</cp:coreProperties>
</file>