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D4C5-BF85-4AA9-A064-5670CA4003DA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554-EEEE-4E83-A9A9-AA9D24D38B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D4C5-BF85-4AA9-A064-5670CA4003DA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554-EEEE-4E83-A9A9-AA9D24D38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D4C5-BF85-4AA9-A064-5670CA4003DA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554-EEEE-4E83-A9A9-AA9D24D38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D4C5-BF85-4AA9-A064-5670CA4003DA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554-EEEE-4E83-A9A9-AA9D24D38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D4C5-BF85-4AA9-A064-5670CA4003DA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8C5554-EEEE-4E83-A9A9-AA9D24D38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D4C5-BF85-4AA9-A064-5670CA4003DA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554-EEEE-4E83-A9A9-AA9D24D38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D4C5-BF85-4AA9-A064-5670CA4003DA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554-EEEE-4E83-A9A9-AA9D24D38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D4C5-BF85-4AA9-A064-5670CA4003DA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554-EEEE-4E83-A9A9-AA9D24D38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D4C5-BF85-4AA9-A064-5670CA4003DA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554-EEEE-4E83-A9A9-AA9D24D38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D4C5-BF85-4AA9-A064-5670CA4003DA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554-EEEE-4E83-A9A9-AA9D24D38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D4C5-BF85-4AA9-A064-5670CA4003DA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554-EEEE-4E83-A9A9-AA9D24D38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00D4C5-BF85-4AA9-A064-5670CA4003DA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8C5554-EEEE-4E83-A9A9-AA9D24D38B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Радість неозора, Ісус воскрес! Бога славлять зорі, </a:t>
            </a:r>
          </a:p>
          <a:p>
            <a:pPr marL="0" indent="0" algn="ctr">
              <a:buNone/>
            </a:pPr>
            <a:r>
              <a:rPr lang="uk-UA" sz="4800" b="1" dirty="0" smtClean="0"/>
              <a:t>гаї, поля і гори... </a:t>
            </a:r>
          </a:p>
          <a:p>
            <a:pPr marL="0" indent="0" algn="ctr">
              <a:buNone/>
            </a:pPr>
            <a:r>
              <a:rPr lang="uk-UA" sz="4800" b="1" dirty="0" smtClean="0"/>
              <a:t>Алілуя! Він воскрес! Лунає нам                                             з небес.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9955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Зради потрясіння, муки на хресті </a:t>
            </a:r>
          </a:p>
          <a:p>
            <a:pPr marL="0" indent="0" algn="ctr">
              <a:buNone/>
            </a:pPr>
            <a:r>
              <a:rPr lang="uk-UA" sz="4800" b="1" dirty="0" smtClean="0"/>
              <a:t>і велич воскресіння – все збулося у Христі!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57275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Радість неозора, Ісус воскрес! Бога славлять зорі, </a:t>
            </a:r>
          </a:p>
          <a:p>
            <a:pPr marL="0" indent="0" algn="ctr">
              <a:buNone/>
            </a:pPr>
            <a:r>
              <a:rPr lang="uk-UA" sz="4800" b="1" dirty="0" smtClean="0"/>
              <a:t>гаї, поля і гори... </a:t>
            </a:r>
          </a:p>
          <a:p>
            <a:pPr marL="0" indent="0" algn="ctr">
              <a:buNone/>
            </a:pPr>
            <a:r>
              <a:rPr lang="uk-UA" sz="4800" b="1" dirty="0" smtClean="0"/>
              <a:t>Алілуя! Він воскрес! Лунає нам                                             з небес.</a:t>
            </a:r>
            <a:endParaRPr lang="en-US" sz="4800" b="1" dirty="0" smtClean="0"/>
          </a:p>
          <a:p>
            <a:pPr marL="0" indent="0" algn="ct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1989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Будем веселитись: Смерть Ісус здолав.</a:t>
            </a:r>
          </a:p>
          <a:p>
            <a:pPr marL="0" indent="0" algn="ctr">
              <a:buNone/>
            </a:pPr>
            <a:r>
              <a:rPr lang="uk-UA" sz="4800" b="1" dirty="0" smtClean="0"/>
              <a:t> Нам добре з Богом жити – Він спасіння людям дав!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29919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Радість неозора, Ісус воскрес! Бога славлять зорі, </a:t>
            </a:r>
          </a:p>
          <a:p>
            <a:pPr marL="0" indent="0" algn="ctr">
              <a:buNone/>
            </a:pPr>
            <a:r>
              <a:rPr lang="uk-UA" sz="4800" b="1" dirty="0" smtClean="0"/>
              <a:t>гаї, поля і гори... </a:t>
            </a:r>
          </a:p>
          <a:p>
            <a:pPr marL="0" indent="0" algn="ctr">
              <a:buNone/>
            </a:pPr>
            <a:r>
              <a:rPr lang="uk-UA" sz="4800" b="1" dirty="0" smtClean="0"/>
              <a:t>Алілуя! Він воскрес! Лунає нам                                        з небес.</a:t>
            </a:r>
            <a:endParaRPr lang="en-US" sz="4800" b="1" dirty="0" smtClean="0"/>
          </a:p>
          <a:p>
            <a:pPr marL="0" indent="0" algn="ct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2762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Впали смерті сіті. Чудо із чудес! </a:t>
            </a:r>
          </a:p>
          <a:p>
            <a:pPr marL="0" indent="0" algn="ctr">
              <a:buNone/>
            </a:pPr>
            <a:r>
              <a:rPr lang="uk-UA" sz="4800" b="1" dirty="0" smtClean="0"/>
              <a:t>Усім на білім світі сповіщайте: Бог воскрес!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6481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Радість неозора, Ісус воскрес! Бога славлять зорі, </a:t>
            </a:r>
          </a:p>
          <a:p>
            <a:pPr marL="0" indent="0" algn="ctr">
              <a:buNone/>
            </a:pPr>
            <a:r>
              <a:rPr lang="uk-UA" sz="4800" b="1" dirty="0" smtClean="0"/>
              <a:t>гаї, поля і гори... </a:t>
            </a:r>
          </a:p>
          <a:p>
            <a:pPr marL="0" indent="0" algn="ctr">
              <a:buNone/>
            </a:pPr>
            <a:r>
              <a:rPr lang="uk-UA" sz="4800" b="1" dirty="0" smtClean="0"/>
              <a:t>Алілуя! Він воскрес! Лунає нам            з небес.</a:t>
            </a:r>
            <a:endParaRPr lang="en-US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*****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94220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41F9CD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156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2015-04-05T04:35:21Z</dcterms:created>
  <dcterms:modified xsi:type="dcterms:W3CDTF">2015-04-05T04:55:29Z</dcterms:modified>
</cp:coreProperties>
</file>