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6D46B47-C071-4A65-BBA4-04BABE3DBC86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4632A2C-88E7-4E3F-A75B-157917862F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Радість нам ось з</a:t>
            </a:r>
            <a:r>
              <a:rPr lang="en-US" sz="4800" b="1" dirty="0" smtClean="0"/>
              <a:t>’</a:t>
            </a:r>
            <a:r>
              <a:rPr lang="uk-UA" sz="4800" b="1" dirty="0" smtClean="0"/>
              <a:t>явилась Діва Сина родила: 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небеса, небеса, небеса славлять, небеса, небеса, небеса славлять, дай нам в мирі всім прожити і повік Тебе хвалити народженного!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496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b="1" dirty="0" smtClean="0"/>
              <a:t>2. </a:t>
            </a:r>
            <a:r>
              <a:rPr lang="uk-UA" sz="4800" b="1" dirty="0" smtClean="0"/>
              <a:t>А ми Його вітаймо, разом </a:t>
            </a:r>
            <a:r>
              <a:rPr lang="en-US" sz="4800" b="1" dirty="0" smtClean="0"/>
              <a:t>      </a:t>
            </a:r>
            <a:r>
              <a:rPr lang="uk-UA" sz="4800" b="1" dirty="0" smtClean="0"/>
              <a:t>Йому співаймо: 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небеса, небеса, небеса славлять, небеса, небеса, небеса славлять, дай нам в мирі всім прожити і повік Тебе хвалити народженного!</a:t>
            </a:r>
            <a:endParaRPr lang="en-US" sz="48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b="1" dirty="0" smtClean="0"/>
              <a:t>3. </a:t>
            </a:r>
            <a:r>
              <a:rPr lang="uk-UA" sz="4800" b="1" dirty="0" smtClean="0"/>
              <a:t>І радіймо, співаймо, рожденного хвалимо: 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небеса, небеса, небеса славлять, небеса, небеса, небеса славлять, дай нам в мирі всім прожити і повік Тебе хвалити народженного!</a:t>
            </a:r>
            <a:r>
              <a:rPr lang="en-US" sz="4800" b="1" dirty="0" smtClean="0"/>
              <a:t> *****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</TotalTime>
  <Words>110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2014-01-06T00:21:19Z</dcterms:created>
  <dcterms:modified xsi:type="dcterms:W3CDTF">2014-01-06T00:35:57Z</dcterms:modified>
</cp:coreProperties>
</file>