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CB2-FDD7-4863-A0FE-A3E25EA0232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663C-F65F-4DE1-B444-C9FA08823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CB2-FDD7-4863-A0FE-A3E25EA0232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663C-F65F-4DE1-B444-C9FA08823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CB2-FDD7-4863-A0FE-A3E25EA0232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663C-F65F-4DE1-B444-C9FA08823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CB2-FDD7-4863-A0FE-A3E25EA0232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663C-F65F-4DE1-B444-C9FA08823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CB2-FDD7-4863-A0FE-A3E25EA0232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663C-F65F-4DE1-B444-C9FA08823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CB2-FDD7-4863-A0FE-A3E25EA0232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663C-F65F-4DE1-B444-C9FA08823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CB2-FDD7-4863-A0FE-A3E25EA0232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663C-F65F-4DE1-B444-C9FA08823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CB2-FDD7-4863-A0FE-A3E25EA0232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663C-F65F-4DE1-B444-C9FA08823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CB2-FDD7-4863-A0FE-A3E25EA0232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663C-F65F-4DE1-B444-C9FA08823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CB2-FDD7-4863-A0FE-A3E25EA0232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663C-F65F-4DE1-B444-C9FA08823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CB2-FDD7-4863-A0FE-A3E25EA0232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663C-F65F-4DE1-B444-C9FA08823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CCB2-FDD7-4863-A0FE-A3E25EA0232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2663C-F65F-4DE1-B444-C9FA088234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Радісно </a:t>
            </a:r>
            <a:r>
              <a:rPr lang="uk-UA" sz="4400" b="1" dirty="0"/>
              <a:t>хор співає. З нами співай!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Славиться наш Господь! З нами співай!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Гімн наш звучить завжди. Славить любов </a:t>
            </a:r>
            <a:r>
              <a:rPr lang="uk-UA" sz="4400" b="1" dirty="0" smtClean="0"/>
              <a:t>Христа.</a:t>
            </a: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Голос Він чує твій. З нами співай!</a:t>
            </a:r>
            <a:endParaRPr lang="en-US" sz="4400" b="1" dirty="0" smtClean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457200"/>
            <a:ext cx="9144000" cy="7315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Грішнику </a:t>
            </a:r>
            <a:r>
              <a:rPr lang="uk-UA" sz="4400" b="1" dirty="0"/>
              <a:t>клич звучить. З нами співай!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В серці той клич звучить. З нами співай!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Хоче наш вічний Бог, щоб кожен грішник міг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В Ньому знайти спокій. З нами співай!</a:t>
            </a:r>
            <a:endParaRPr lang="en-US" sz="4400" b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400" b="1" dirty="0"/>
              <a:t>Сповнена Ним душа! З нами співай!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Ніжно звучить струна. З нами співай!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Звуки в блакить Небес із глибини сердець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Линуть для слави Христа. З нами співай! З нами співай</a:t>
            </a:r>
            <a:r>
              <a:rPr lang="uk-UA" sz="4400" b="1" dirty="0" smtClean="0"/>
              <a:t>!</a:t>
            </a:r>
            <a:endParaRPr lang="en-US" sz="4400" b="1" dirty="0" smtClean="0"/>
          </a:p>
          <a:p>
            <a:pPr algn="ctr">
              <a:buNone/>
            </a:pPr>
            <a:r>
              <a:rPr lang="en-US" sz="4400" b="1" dirty="0" smtClean="0"/>
              <a:t>*****</a:t>
            </a:r>
            <a:endParaRPr lang="en-US" sz="4400" b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107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</cp:revision>
  <dcterms:created xsi:type="dcterms:W3CDTF">2017-02-11T16:29:04Z</dcterms:created>
  <dcterms:modified xsi:type="dcterms:W3CDTF">2017-02-11T16:32:56Z</dcterms:modified>
</cp:coreProperties>
</file>