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27419F-C737-4BF1-BFEC-EE60416801CC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591075-89D8-48C2-BD30-3960239437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Радуйтеся усі люди, радість з неба вам хай буде.</a:t>
            </a:r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u="sng" dirty="0" smtClean="0"/>
              <a:t>Веселая нам новина: народила Діва Сина, Марія, Марія, Марія. </a:t>
            </a:r>
            <a:r>
              <a:rPr lang="uk-UA" sz="4400" dirty="0" smtClean="0"/>
              <a:t>(2р.)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64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До ясел всі поспішаймо, хвалу й честь Йому віддаймо!</a:t>
            </a:r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u="sng" dirty="0" smtClean="0"/>
              <a:t>Веселая нам новина: народила Діва Сина, Марія, Марія, Марія. </a:t>
            </a:r>
            <a:r>
              <a:rPr lang="uk-UA" sz="4400" dirty="0" smtClean="0"/>
              <a:t>(2р.)</a:t>
            </a:r>
            <a:endParaRPr lang="en-US" sz="4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Будьмо щирі та завзяті</a:t>
            </a:r>
            <a:r>
              <a:rPr lang="uk-UA" sz="4400" b="1" smtClean="0"/>
              <a:t>,                 на </a:t>
            </a:r>
            <a:r>
              <a:rPr lang="uk-UA" sz="4400" b="1" dirty="0" smtClean="0"/>
              <a:t>добро завжди багаті.</a:t>
            </a:r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u="sng" dirty="0" smtClean="0"/>
              <a:t>Веселая нам новина: народила Діва Сина, Марія, Марія, Марія. </a:t>
            </a:r>
            <a:r>
              <a:rPr lang="uk-UA" sz="4400" dirty="0" smtClean="0"/>
              <a:t>(2р.)</a:t>
            </a:r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670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84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2015-12-20T23:48:11Z</dcterms:created>
  <dcterms:modified xsi:type="dcterms:W3CDTF">2015-12-21T00:01:38Z</dcterms:modified>
</cp:coreProperties>
</file>