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705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3600" b="1" dirty="0" smtClean="0"/>
          </a:p>
          <a:p>
            <a:pPr marL="0" indent="0"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Як подяку можу віддати я Богові? Хоч негідний я, дає Він ласку і любов;</a:t>
            </a:r>
          </a:p>
          <a:p>
            <a:pPr marL="0" indent="0"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Мільйони ангелів не можуть висловити вдячність мою, - все, що я є, і весь маєток мій: я віддаю Тобі!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Прославлю я Бога! Прославлю я Бога! Прославлю я Бога! За всі чини Його! </a:t>
            </a:r>
          </a:p>
          <a:p>
            <a:pPr marL="0" indent="0"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Його кров нас обмила, Його смерть відкупила, прославлю я Бога, - за всі чини Його!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Так хочу жити я, щоб лиш прославити Христа,</a:t>
            </a:r>
          </a:p>
          <a:p>
            <a:pPr marL="0" indent="0"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Бо Він достоїн хвали, що веде до Голгофи!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Прославлю я Бога! Прославлю я Бога! Прославлю я Бога! За всі чини Його! </a:t>
            </a:r>
          </a:p>
          <a:p>
            <a:pPr marL="0" indent="0"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Його кров нас обмила, Його смерть відкупила, прославлю я Бога, - за всі чини Його!</a:t>
            </a:r>
          </a:p>
          <a:p>
            <a:pPr algn="ctr"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*****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308</TotalTime>
  <Words>134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33</cp:revision>
  <dcterms:created xsi:type="dcterms:W3CDTF">2017-03-26T06:32:04Z</dcterms:created>
  <dcterms:modified xsi:type="dcterms:W3CDTF">2017-12-09T02:13:25Z</dcterms:modified>
</cp:coreProperties>
</file>