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Прокиньсь, Сіон, і радуйся, і радуйся, - твій Бог вже гряде.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Вставай і прославляй, вставай і прославляй, твій Бог до тебе йде, радуйся.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Ти так чекав і тяжко страждав, закінчилась ніч, і день настав, вставай, Сіон!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Нехай лине спів, зацарює скрізь торжество! Хай співи звучать: твій Господь гряде!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81000"/>
            <a:ext cx="89154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Співом пісні хай наповниться ціла земля, співом пісні хай наповниться ціла земля, 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Він народ Свій спас навіки, слава, Він народ Свій спас навіки, слава, Він дає всім мир і радість.</a:t>
            </a:r>
            <a:endParaRPr lang="uk-UA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533400"/>
            <a:ext cx="89154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Чудовий той край Сіон, моя Вітчизна там, де квіти завжди цвітуть і горя не буде нам.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Люблю я в думках своїх підноситись туди, де втомлений дух мій відпочине назавжди!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Як дивний той край Сіон, гріха не має в нім, о, як я бажаю вже ввійти туди скоріш.</a:t>
            </a:r>
            <a:br>
              <a:rPr lang="uk-UA" sz="4400" dirty="0" smtClean="0">
                <a:latin typeface="Arial" pitchFamily="34" charset="0"/>
                <a:cs typeface="Arial" pitchFamily="34" charset="0"/>
              </a:rPr>
            </a:br>
            <a:r>
              <a:rPr lang="uk-UA" sz="4400" dirty="0" smtClean="0">
                <a:latin typeface="Arial" pitchFamily="34" charset="0"/>
                <a:cs typeface="Arial" pitchFamily="34" charset="0"/>
              </a:rPr>
              <a:t>Де вічна весна квітує там вже без кінця, спасенні всі хором славлять Бога сил Царя!</a:t>
            </a: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8991600" cy="6477000"/>
          </a:xfrm>
        </p:spPr>
        <p:txBody>
          <a:bodyPr/>
          <a:lstStyle/>
          <a:p>
            <a:pPr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Прокиньсь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Сіон,</a:t>
            </a:r>
          </a:p>
          <a:p>
            <a:pPr algn="r">
              <a:buNone/>
            </a:pPr>
            <a:r>
              <a:rPr lang="uk-UA" sz="48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прокиньсь</a:t>
            </a:r>
            <a:r>
              <a:rPr lang="uk-UA" sz="48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, вставай, </a:t>
            </a:r>
            <a:endParaRPr lang="uk-UA" sz="4800" i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Спаситель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твій 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uk-UA" sz="48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Христос </a:t>
            </a:r>
            <a:r>
              <a:rPr lang="uk-UA" sz="48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гряде, </a:t>
            </a:r>
            <a:endParaRPr lang="uk-UA" sz="4800" i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Сіон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, прокиньсь, пора вставать.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381000"/>
            <a:ext cx="89154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Прокиньсь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, Сіон, 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uk-UA" sz="48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прокиньсь</a:t>
            </a:r>
            <a:r>
              <a:rPr lang="uk-UA" sz="48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, вставай, </a:t>
            </a:r>
            <a:endParaRPr lang="uk-UA" sz="4800" i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ось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твій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Господь </a:t>
            </a:r>
          </a:p>
          <a:p>
            <a:pPr algn="r">
              <a:buNone/>
            </a:pPr>
            <a:r>
              <a:rPr lang="uk-UA" sz="48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Христос </a:t>
            </a:r>
            <a:r>
              <a:rPr lang="uk-UA" sz="48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гряде</a:t>
            </a:r>
            <a:r>
              <a:rPr lang="uk-UA" sz="48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твій довгожданний Бог гряде! Гряде!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178</TotalTime>
  <Words>202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22</cp:revision>
  <dcterms:created xsi:type="dcterms:W3CDTF">2017-03-26T06:32:04Z</dcterms:created>
  <dcterms:modified xsi:type="dcterms:W3CDTF">2018-03-25T03:42:00Z</dcterms:modified>
</cp:coreProperties>
</file>