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572E49-7F98-46C3-819A-3B8691B38584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2542C9-F23A-491A-8848-3D735CAF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Пройшов </a:t>
            </a:r>
            <a:r>
              <a:rPr lang="ru-RU" sz="4400" dirty="0" smtClean="0"/>
              <a:t>непомітно весь рік, новий зустрічаємо знову. </a:t>
            </a:r>
          </a:p>
          <a:p>
            <a:pPr algn="ctr">
              <a:buNone/>
            </a:pPr>
            <a:r>
              <a:rPr lang="ru-RU" sz="4400" dirty="0" smtClean="0"/>
              <a:t>Які принесе він дари, чи ми їх прийняти готові?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Рік </a:t>
            </a:r>
            <a:r>
              <a:rPr lang="uk-UA" sz="4400" dirty="0" smtClean="0"/>
              <a:t>новий хай Бог благословить, хай щастя принесе тобі й мені.</a:t>
            </a:r>
          </a:p>
          <a:p>
            <a:pPr algn="ctr">
              <a:buNone/>
            </a:pPr>
            <a:r>
              <a:rPr lang="uk-UA" sz="4400" dirty="0" smtClean="0"/>
              <a:t>Лиш з Христом безпечний шлях земний, на цій землі не страшно жити з Ним.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Новий </a:t>
            </a:r>
            <a:r>
              <a:rPr lang="uk-UA" sz="4400" dirty="0" smtClean="0"/>
              <a:t>рік ми з радістю ждем, не думаєм і не гадаєм,</a:t>
            </a:r>
          </a:p>
          <a:p>
            <a:pPr algn="ctr">
              <a:buNone/>
            </a:pPr>
            <a:r>
              <a:rPr lang="uk-UA" sz="4400" dirty="0" smtClean="0"/>
              <a:t>Що може з ним смуток іде, розлука в вікно заглядає.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Рік </a:t>
            </a:r>
            <a:r>
              <a:rPr lang="uk-UA" sz="4400" dirty="0" smtClean="0"/>
              <a:t>новий хай Бог благословить, хай щастя принесе тобі й мені.</a:t>
            </a:r>
          </a:p>
          <a:p>
            <a:pPr algn="ctr">
              <a:buNone/>
            </a:pPr>
            <a:r>
              <a:rPr lang="uk-UA" sz="4400" dirty="0" smtClean="0"/>
              <a:t>Лиш з Христом безпечний шлях земний, на цій землі не страшно жити з Ним.</a:t>
            </a: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Молімося</a:t>
            </a:r>
            <a:r>
              <a:rPr lang="uk-UA" sz="4400" dirty="0" smtClean="0"/>
              <a:t>, сестри й брати, шукаймо багатство не тлінне.</a:t>
            </a:r>
          </a:p>
          <a:p>
            <a:pPr algn="ctr">
              <a:buNone/>
            </a:pPr>
            <a:r>
              <a:rPr lang="uk-UA" sz="4400" dirty="0" smtClean="0"/>
              <a:t>І будем щасливо іти, туди, де Христос нас зустріне.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Рік </a:t>
            </a:r>
            <a:r>
              <a:rPr lang="uk-UA" sz="4400" dirty="0" smtClean="0"/>
              <a:t>новий хай Бог благословить, хай щастя принесе тобі й мені.</a:t>
            </a:r>
          </a:p>
          <a:p>
            <a:pPr algn="ctr">
              <a:buNone/>
            </a:pPr>
            <a:r>
              <a:rPr lang="uk-UA" sz="4400" dirty="0" smtClean="0"/>
              <a:t>Лиш з Христом безпечний шлях земний, на цій землі не страшно жити з Ним.</a:t>
            </a: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000" dirty="0" smtClean="0"/>
              <a:t>Рік новий </a:t>
            </a:r>
            <a:endParaRPr lang="en-US" sz="4000" dirty="0" smtClean="0"/>
          </a:p>
          <a:p>
            <a:pPr algn="ctr">
              <a:buNone/>
            </a:pPr>
            <a:r>
              <a:rPr lang="uk-UA" sz="4000" dirty="0" smtClean="0"/>
              <a:t>хай </a:t>
            </a:r>
            <a:r>
              <a:rPr lang="uk-UA" sz="4000" dirty="0" smtClean="0"/>
              <a:t>Бог благословить</a:t>
            </a:r>
            <a:r>
              <a:rPr lang="uk-UA" sz="4000" dirty="0" smtClean="0"/>
              <a:t>,</a:t>
            </a:r>
            <a:endParaRPr lang="en-US" sz="4000" dirty="0" smtClean="0"/>
          </a:p>
          <a:p>
            <a:pPr algn="r">
              <a:buNone/>
            </a:pPr>
            <a:r>
              <a:rPr lang="uk-UA" sz="4000" dirty="0" smtClean="0"/>
              <a:t> </a:t>
            </a:r>
            <a:r>
              <a:rPr lang="uk-UA" sz="4000" dirty="0" smtClean="0"/>
              <a:t>хай щастя принесе </a:t>
            </a:r>
            <a:endParaRPr lang="en-US" sz="4000" dirty="0" smtClean="0"/>
          </a:p>
          <a:p>
            <a:pPr algn="ctr">
              <a:buNone/>
            </a:pPr>
            <a:r>
              <a:rPr lang="uk-UA" sz="4000" dirty="0" smtClean="0"/>
              <a:t>тобі </a:t>
            </a:r>
            <a:r>
              <a:rPr lang="uk-UA" sz="4000" dirty="0" smtClean="0"/>
              <a:t>й мені.</a:t>
            </a:r>
          </a:p>
          <a:p>
            <a:pPr>
              <a:buNone/>
            </a:pPr>
            <a:r>
              <a:rPr lang="uk-UA" sz="4000" dirty="0" smtClean="0"/>
              <a:t>Лиш з </a:t>
            </a:r>
            <a:r>
              <a:rPr lang="uk-UA" sz="4000" dirty="0" smtClean="0"/>
              <a:t>Христом</a:t>
            </a:r>
            <a:endParaRPr lang="en-US" sz="4000" dirty="0" smtClean="0"/>
          </a:p>
          <a:p>
            <a:pPr algn="ctr">
              <a:buNone/>
            </a:pPr>
            <a:r>
              <a:rPr lang="uk-UA" sz="4000" dirty="0" smtClean="0"/>
              <a:t> </a:t>
            </a:r>
            <a:r>
              <a:rPr lang="uk-UA" sz="4000" dirty="0" smtClean="0"/>
              <a:t>безпечний шлях земний, </a:t>
            </a:r>
            <a:endParaRPr lang="en-US" sz="4000" dirty="0" smtClean="0"/>
          </a:p>
          <a:p>
            <a:pPr algn="r">
              <a:buNone/>
            </a:pPr>
            <a:r>
              <a:rPr lang="uk-UA" sz="4000" dirty="0" smtClean="0"/>
              <a:t>не страшно</a:t>
            </a:r>
          </a:p>
          <a:p>
            <a:pPr algn="ctr">
              <a:buNone/>
            </a:pPr>
            <a:r>
              <a:rPr lang="uk-UA" sz="4000" dirty="0" smtClean="0"/>
              <a:t> жить, мені </a:t>
            </a:r>
            <a:r>
              <a:rPr lang="uk-UA" sz="4000" dirty="0" smtClean="0"/>
              <a:t>на цій </a:t>
            </a:r>
            <a:r>
              <a:rPr lang="uk-UA" sz="4000" dirty="0" smtClean="0"/>
              <a:t>землі.</a:t>
            </a:r>
          </a:p>
          <a:p>
            <a:pPr algn="ctr">
              <a:buNone/>
            </a:pPr>
            <a:r>
              <a:rPr lang="uk-UA" sz="4000" dirty="0" smtClean="0"/>
              <a:t>***** 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188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10</cp:revision>
  <dcterms:created xsi:type="dcterms:W3CDTF">2016-12-31T17:20:34Z</dcterms:created>
  <dcterms:modified xsi:type="dcterms:W3CDTF">2016-12-31T23:13:50Z</dcterms:modified>
</cp:coreProperties>
</file>