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D60918-D3F0-4B48-95B8-E6EA81DDD54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95D779-2FFE-40B7-8222-25DD9CC906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ru-RU" sz="4400" b="1" dirty="0" smtClean="0"/>
              <a:t>Про </a:t>
            </a:r>
            <a:r>
              <a:rPr lang="ru-RU" sz="4400" b="1" dirty="0"/>
              <a:t>благодатну долю України,</a:t>
            </a:r>
            <a:br>
              <a:rPr lang="ru-RU" sz="4400" b="1" dirty="0"/>
            </a:br>
            <a:r>
              <a:rPr lang="ru-RU" sz="4400" b="1" dirty="0"/>
              <a:t>Про щиру єдність, віру та любов,</a:t>
            </a:r>
            <a:br>
              <a:rPr lang="ru-RU" sz="4400" b="1" dirty="0"/>
            </a:br>
            <a:r>
              <a:rPr lang="ru-RU" sz="4400" b="1" dirty="0"/>
              <a:t>Про щастя й спокій кожної родини</a:t>
            </a:r>
            <a:br>
              <a:rPr lang="ru-RU" sz="4400" b="1" dirty="0"/>
            </a:br>
            <a:r>
              <a:rPr lang="ru-RU" sz="4400" b="1" dirty="0"/>
              <a:t>Боже, звертаємось до Тебе знов.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6711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ru-RU" sz="4400" b="1" dirty="0" smtClean="0"/>
              <a:t>Яскравим </a:t>
            </a:r>
            <a:r>
              <a:rPr lang="ru-RU" sz="4400" b="1" dirty="0"/>
              <a:t>світлом слово Твоє сяє,</a:t>
            </a:r>
            <a:br>
              <a:rPr lang="ru-RU" sz="4400" b="1" dirty="0"/>
            </a:br>
            <a:r>
              <a:rPr lang="ru-RU" sz="4400" b="1" dirty="0"/>
              <a:t>Цим світлом наш народ Ти просвіти.</a:t>
            </a:r>
            <a:br>
              <a:rPr lang="ru-RU" sz="4400" b="1" dirty="0"/>
            </a:br>
            <a:r>
              <a:rPr lang="ru-RU" sz="4400" b="1" dirty="0"/>
              <a:t>І наше хай життя відображає</a:t>
            </a:r>
            <a:br>
              <a:rPr lang="ru-RU" sz="4400" b="1" dirty="0"/>
            </a:br>
            <a:r>
              <a:rPr lang="ru-RU" sz="4400" b="1" dirty="0"/>
              <a:t>Твій славний образ миру й доброти.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7511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ru-RU" sz="4000" b="1" dirty="0" smtClean="0"/>
              <a:t>Дай</a:t>
            </a:r>
            <a:r>
              <a:rPr lang="ru-RU" sz="4000" b="1" dirty="0"/>
              <a:t>, Боже, спокій нашій Батьківщині,</a:t>
            </a:r>
            <a:br>
              <a:rPr lang="ru-RU" sz="4000" b="1" dirty="0"/>
            </a:br>
            <a:r>
              <a:rPr lang="ru-RU" sz="4000" b="1" dirty="0"/>
              <a:t>Твоє дай Царство світле нам в серця,</a:t>
            </a:r>
            <a:br>
              <a:rPr lang="ru-RU" sz="4000" b="1" dirty="0"/>
            </a:br>
            <a:r>
              <a:rPr lang="ru-RU" sz="4000" b="1" dirty="0"/>
              <a:t>Щоб ми жили Твоїм благословінням,</a:t>
            </a:r>
            <a:br>
              <a:rPr lang="ru-RU" sz="4000" b="1" dirty="0"/>
            </a:br>
            <a:r>
              <a:rPr lang="ru-RU" sz="4000" b="1" dirty="0"/>
              <a:t>І вірними лишались до кінця</a:t>
            </a:r>
            <a:r>
              <a:rPr lang="ru-RU" sz="4000" b="1" dirty="0" smtClean="0"/>
              <a:t>.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*****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70611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</cp:revision>
  <dcterms:created xsi:type="dcterms:W3CDTF">2015-02-07T22:12:49Z</dcterms:created>
  <dcterms:modified xsi:type="dcterms:W3CDTF">2015-02-07T22:22:10Z</dcterms:modified>
</cp:coreProperties>
</file>