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31E297A-36AA-489E-AE4D-3C368DA1390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AFD8895-3D53-4539-A468-CBAC3D06B5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E297A-36AA-489E-AE4D-3C368DA1390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FD8895-3D53-4539-A468-CBAC3D06B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E297A-36AA-489E-AE4D-3C368DA1390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FD8895-3D53-4539-A468-CBAC3D06B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E297A-36AA-489E-AE4D-3C368DA1390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FD8895-3D53-4539-A468-CBAC3D06B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31E297A-36AA-489E-AE4D-3C368DA1390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AFD8895-3D53-4539-A468-CBAC3D06B5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E297A-36AA-489E-AE4D-3C368DA1390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AFD8895-3D53-4539-A468-CBAC3D06B5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E297A-36AA-489E-AE4D-3C368DA1390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AFD8895-3D53-4539-A468-CBAC3D06B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E297A-36AA-489E-AE4D-3C368DA1390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FD8895-3D53-4539-A468-CBAC3D06B5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E297A-36AA-489E-AE4D-3C368DA1390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FD8895-3D53-4539-A468-CBAC3D06B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31E297A-36AA-489E-AE4D-3C368DA1390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AFD8895-3D53-4539-A468-CBAC3D06B5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31E297A-36AA-489E-AE4D-3C368DA1390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AFD8895-3D53-4539-A468-CBAC3D06B5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31E297A-36AA-489E-AE4D-3C368DA1390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AFD8895-3D53-4539-A468-CBAC3D06B5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Почуй мої моління, Боже, Тебе, Тебе благаю я. Утри мої скорботні сльози, в Тобі надія вся моя!                                         Почуй мої моління, Боже, Тебе, Тебе благаю я, утри мої скорботні сльози, в Тобі, в Тобі надія вся моя!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15535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endParaRPr lang="uk-UA" sz="4400" b="1" dirty="0"/>
          </a:p>
          <a:p>
            <a:pPr marL="0" indent="0" algn="ctr">
              <a:buNone/>
            </a:pPr>
            <a:r>
              <a:rPr lang="uk-UA" sz="4400" b="1" dirty="0" smtClean="0"/>
              <a:t>Нехай моя молитва лине              до Тебе, ніби фіміам, і серце прагне безупинно в чудовий Твій небесний храм.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43196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Тебе всім серцем я благаю, прости за те, що я згрішив. Прости, що знов в земному краю Тебе ділами прогнівив.                                          Тебе всім серцем я благаю, прости за те, що я згрішив, прости, що знов в земному краю Тебе, Тебе ділами прогнівив.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25414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Дай повсякчасно за Тобою шляхами правди йти мені, мій Боже, я Тебе благаю, почуй мої моління всі.</a:t>
            </a:r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15606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36</TotalTime>
  <Words>143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Slide 1</vt:lpstr>
      <vt:lpstr>Slide 2</vt:lpstr>
      <vt:lpstr>Slide 3</vt:lpstr>
      <vt:lpstr>Slide 4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6</cp:revision>
  <dcterms:created xsi:type="dcterms:W3CDTF">2014-02-02T05:04:47Z</dcterms:created>
  <dcterms:modified xsi:type="dcterms:W3CDTF">2018-04-08T21:37:33Z</dcterms:modified>
</cp:coreProperties>
</file>