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90" y="-5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5BF2-D7D8-463D-B31F-60EDBEB293D3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61A0-CC07-4EFA-BAAF-548D79BEE3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5BF2-D7D8-463D-B31F-60EDBEB293D3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61A0-CC07-4EFA-BAAF-548D79BEE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5BF2-D7D8-463D-B31F-60EDBEB293D3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61A0-CC07-4EFA-BAAF-548D79BEE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5BF2-D7D8-463D-B31F-60EDBEB293D3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61A0-CC07-4EFA-BAAF-548D79BEE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5BF2-D7D8-463D-B31F-60EDBEB293D3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83961A0-CC07-4EFA-BAAF-548D79BEE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5BF2-D7D8-463D-B31F-60EDBEB293D3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61A0-CC07-4EFA-BAAF-548D79BEE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5BF2-D7D8-463D-B31F-60EDBEB293D3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61A0-CC07-4EFA-BAAF-548D79BEE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5BF2-D7D8-463D-B31F-60EDBEB293D3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61A0-CC07-4EFA-BAAF-548D79BEE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5BF2-D7D8-463D-B31F-60EDBEB293D3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61A0-CC07-4EFA-BAAF-548D79BEE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5BF2-D7D8-463D-B31F-60EDBEB293D3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61A0-CC07-4EFA-BAAF-548D79BEE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B5BF2-D7D8-463D-B31F-60EDBEB293D3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961A0-CC07-4EFA-BAAF-548D79BEE3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EB5BF2-D7D8-463D-B31F-60EDBEB293D3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83961A0-CC07-4EFA-BAAF-548D79BEE3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Почему терзает сердца боль и печаль скрывает свет? </a:t>
            </a:r>
            <a:r>
              <a:rPr lang="en-US" sz="4400" b="1" dirty="0" smtClean="0"/>
              <a:t>            </a:t>
            </a:r>
            <a:r>
              <a:rPr lang="ru-RU" sz="4400" b="1" dirty="0" smtClean="0"/>
              <a:t>Почему горит вражды огонь? </a:t>
            </a:r>
            <a:r>
              <a:rPr lang="en-US" sz="4400" b="1" dirty="0" smtClean="0"/>
              <a:t>     </a:t>
            </a:r>
            <a:r>
              <a:rPr lang="ru-RU" sz="4400" b="1" dirty="0" smtClean="0"/>
              <a:t>Кто сумеет дать ответ? </a:t>
            </a:r>
            <a:r>
              <a:rPr lang="en-US" sz="4400" b="1" dirty="0" smtClean="0"/>
              <a:t>                    </a:t>
            </a:r>
            <a:r>
              <a:rPr lang="ru-RU" sz="4400" b="1" dirty="0" smtClean="0"/>
              <a:t>Знаю я,</a:t>
            </a:r>
            <a:r>
              <a:rPr lang="en-US" sz="4400" b="1" dirty="0" smtClean="0"/>
              <a:t> </a:t>
            </a:r>
            <a:r>
              <a:rPr lang="ru-RU" sz="4400" b="1" dirty="0" smtClean="0"/>
              <a:t>что велик Господь и по слову Своему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3334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Ниспошлёт мне сил на земном пути, и в Его любви пребуду я. Буду ждать,</a:t>
            </a:r>
            <a:r>
              <a:rPr lang="en-US" sz="4400" b="1" dirty="0" smtClean="0"/>
              <a:t> </a:t>
            </a:r>
            <a:r>
              <a:rPr lang="ru-RU" sz="4400" b="1" dirty="0" smtClean="0"/>
              <a:t>продолжая путь в уповании своём, </a:t>
            </a:r>
            <a:r>
              <a:rPr lang="en-US" sz="4400" b="1" dirty="0" smtClean="0"/>
              <a:t>                          </a:t>
            </a:r>
            <a:r>
              <a:rPr lang="ru-RU" sz="4400" b="1" dirty="0" smtClean="0"/>
              <a:t>Настанет день, примет Он меня в небесный Дом!</a:t>
            </a:r>
            <a:endParaRPr lang="en-US" sz="4400" b="1" dirty="0" smtClean="0"/>
          </a:p>
          <a:p>
            <a:pPr marL="0" indent="0" algn="ctr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0145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Тот день на все вопросы даст ответ. Тот день - он откроет причины невгод и бед. </a:t>
            </a:r>
            <a:r>
              <a:rPr lang="en-US" sz="4400" b="1" dirty="0" smtClean="0"/>
              <a:t>                  </a:t>
            </a:r>
            <a:r>
              <a:rPr lang="ru-RU" sz="4400" b="1" dirty="0" smtClean="0"/>
              <a:t>Тот день сквозь печаль пробъётся, Тот день вспыхнет ярче солнца, </a:t>
            </a:r>
            <a:r>
              <a:rPr lang="en-US" sz="4400" b="1" dirty="0" smtClean="0"/>
              <a:t>     </a:t>
            </a:r>
            <a:r>
              <a:rPr lang="ru-RU" sz="4400" b="1" dirty="0" smtClean="0"/>
              <a:t>В тот день встречу я Христа!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5284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Тот день все тайны выведет на свет. Тот день - он покажет ничтожность невзгод и бед. </a:t>
            </a:r>
            <a:r>
              <a:rPr lang="en-US" sz="4400" b="1" dirty="0" smtClean="0"/>
              <a:t>             </a:t>
            </a:r>
            <a:r>
              <a:rPr lang="ru-RU" sz="4400" b="1" dirty="0" smtClean="0"/>
              <a:t>Тот день сквозь печаль пробьётся,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93877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Тот день вспыхнет ярче солнца, </a:t>
            </a:r>
            <a:r>
              <a:rPr lang="en-US" sz="4400" b="1" dirty="0" smtClean="0"/>
              <a:t>                </a:t>
            </a:r>
            <a:r>
              <a:rPr lang="ru-RU" sz="4400" b="1" dirty="0" smtClean="0"/>
              <a:t>В тот день встречу я Христа! </a:t>
            </a:r>
            <a:r>
              <a:rPr lang="en-US" sz="4400" b="1" dirty="0" smtClean="0"/>
              <a:t>                   </a:t>
            </a:r>
            <a:r>
              <a:rPr lang="ru-RU" sz="4400" b="1" dirty="0" smtClean="0"/>
              <a:t>С верой светлой я жду этот день... 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79187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145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2014-02-23T23:32:25Z</dcterms:created>
  <dcterms:modified xsi:type="dcterms:W3CDTF">2014-02-23T23:50:36Z</dcterms:modified>
</cp:coreProperties>
</file>