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15B0-E5FB-4368-B8DA-89065DE531E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7A32-B92A-4566-9FCC-66E5E5F095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328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15B0-E5FB-4368-B8DA-89065DE531E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7A32-B92A-4566-9FCC-66E5E5F095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38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15B0-E5FB-4368-B8DA-89065DE531E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7A32-B92A-4566-9FCC-66E5E5F095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84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15B0-E5FB-4368-B8DA-89065DE531E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7A32-B92A-4566-9FCC-66E5E5F095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279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15B0-E5FB-4368-B8DA-89065DE531E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7A32-B92A-4566-9FCC-66E5E5F095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794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15B0-E5FB-4368-B8DA-89065DE531E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7A32-B92A-4566-9FCC-66E5E5F095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057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15B0-E5FB-4368-B8DA-89065DE531E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7A32-B92A-4566-9FCC-66E5E5F095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314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15B0-E5FB-4368-B8DA-89065DE531E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7A32-B92A-4566-9FCC-66E5E5F095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587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15B0-E5FB-4368-B8DA-89065DE531E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7A32-B92A-4566-9FCC-66E5E5F095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886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15B0-E5FB-4368-B8DA-89065DE531E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7A32-B92A-4566-9FCC-66E5E5F095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0264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15B0-E5FB-4368-B8DA-89065DE531E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7A32-B92A-4566-9FCC-66E5E5F095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275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E15B0-E5FB-4368-B8DA-89065DE531EB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57A32-B92A-4566-9FCC-66E5E5F095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895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6764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Помилуй мене, Господи, помилуй мене, Господи,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бо я кличу Тебе,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бо я кличу Тебе, я кличу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 увесь день, Господи.</a:t>
            </a:r>
          </a:p>
        </p:txBody>
      </p:sp>
    </p:spTree>
    <p:extLst>
      <p:ext uri="{BB962C8B-B14F-4D97-AF65-F5344CB8AC3E}">
        <p14:creationId xmlns:p14="http://schemas.microsoft.com/office/powerpoint/2010/main" xmlns="" val="2569109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71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800" b="1" dirty="0" smtClean="0">
                <a:solidFill>
                  <a:schemeClr val="bg1"/>
                </a:solidFill>
              </a:rPr>
              <a:t>Я кличу увесь день, </a:t>
            </a:r>
            <a:r>
              <a:rPr lang="uk-UA" sz="4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(увесь день) </a:t>
            </a:r>
            <a:r>
              <a:rPr lang="uk-UA" sz="4800" b="1" dirty="0" smtClean="0">
                <a:solidFill>
                  <a:schemeClr val="bg1"/>
                </a:solidFill>
              </a:rPr>
              <a:t>звесели, звесели душу раба Свого,</a:t>
            </a:r>
          </a:p>
          <a:p>
            <a:pPr marL="0" indent="0" algn="ctr">
              <a:buNone/>
            </a:pPr>
            <a:r>
              <a:rPr lang="uk-UA" sz="4800" b="1" dirty="0" smtClean="0">
                <a:solidFill>
                  <a:schemeClr val="bg1"/>
                </a:solidFill>
              </a:rPr>
              <a:t> </a:t>
            </a:r>
            <a:r>
              <a:rPr lang="uk-UA" sz="4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(Боже, звесели душу раба Свого, бо підношу я душу мою,)</a:t>
            </a:r>
          </a:p>
          <a:p>
            <a:pPr marL="0" indent="0" algn="ctr">
              <a:buNone/>
            </a:pPr>
            <a:r>
              <a:rPr lang="uk-UA" sz="4800" b="1" dirty="0" smtClean="0">
                <a:solidFill>
                  <a:schemeClr val="bg1"/>
                </a:solidFill>
              </a:rPr>
              <a:t>бо підношу до Тебе душу мою, </a:t>
            </a:r>
            <a:endParaRPr lang="en-US" sz="4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677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524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pPr marL="0" indent="0" algn="ctr">
              <a:buNone/>
            </a:pPr>
            <a:endParaRPr lang="uk-UA" sz="5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я підношу до Тебе,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 </a:t>
            </a:r>
            <a:r>
              <a:rPr lang="uk-UA" sz="54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(душу мою, бо підношу я душу мою,)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Господи Боже, душу мою. </a:t>
            </a:r>
            <a:r>
              <a:rPr lang="uk-UA" sz="54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(душу мою, Господи, душу мою.)</a:t>
            </a:r>
            <a:endParaRPr lang="en-US" sz="5400" b="1" i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1104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47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dirty="0" smtClean="0"/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Бо Ти, Господи, </a:t>
            </a:r>
            <a:r>
              <a:rPr lang="uk-UA" sz="54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Ти, Господи</a:t>
            </a:r>
            <a:r>
              <a:rPr lang="uk-UA" sz="5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uk-UA" sz="5400" b="1" dirty="0" smtClean="0">
                <a:solidFill>
                  <a:schemeClr val="bg1"/>
                </a:solidFill>
              </a:rPr>
              <a:t>добрий, лагідний, </a:t>
            </a:r>
          </a:p>
          <a:p>
            <a:pPr marL="0" indent="0" algn="ctr">
              <a:buNone/>
            </a:pPr>
            <a:r>
              <a:rPr lang="uk-UA" sz="54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лагідний Ти </a:t>
            </a:r>
            <a:r>
              <a:rPr lang="uk-UA" sz="5400" b="1" dirty="0" smtClean="0">
                <a:solidFill>
                  <a:schemeClr val="bg1"/>
                </a:solidFill>
              </a:rPr>
              <a:t>і милосердний Ти до всіх, милосердний Ти до всіх, </a:t>
            </a:r>
            <a:r>
              <a:rPr lang="uk-UA" sz="54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призиває хто Тебе, </a:t>
            </a:r>
            <a:r>
              <a:rPr lang="uk-UA" sz="5400" b="1" dirty="0" smtClean="0">
                <a:solidFill>
                  <a:schemeClr val="bg1"/>
                </a:solidFill>
              </a:rPr>
              <a:t>призиває хто Тебе,</a:t>
            </a:r>
            <a:r>
              <a:rPr lang="uk-UA" sz="3600" b="1" dirty="0" smtClean="0">
                <a:solidFill>
                  <a:schemeClr val="bg1"/>
                </a:solidFill>
              </a:rPr>
              <a:t> 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7838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47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милосердний Ти до всіх, призиває хто Тебе,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милосердний Ти до всіх, до всіх, призиває хто Тебе, Господи, призиває хто Тебе, Господи, Господи, Господи.</a:t>
            </a:r>
            <a:endParaRPr lang="en-US" sz="5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4355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295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5200" b="1" dirty="0" smtClean="0">
                <a:solidFill>
                  <a:schemeClr val="bg1"/>
                </a:solidFill>
              </a:rPr>
              <a:t>Почуй, Господь, молитву мою, почуй, Господь, молитву мою, прихили, Господи, прихили, Господи, до молитви моєї вухо Твоє. Господи, почуй. Почуй, Господи, молитву мою.</a:t>
            </a:r>
          </a:p>
          <a:p>
            <a:pPr marL="0" indent="0" algn="ctr">
              <a:buNone/>
            </a:pPr>
            <a:r>
              <a:rPr lang="uk-UA" sz="5200" b="1" dirty="0" smtClean="0">
                <a:solidFill>
                  <a:schemeClr val="bg1"/>
                </a:solidFill>
              </a:rPr>
              <a:t> Аминь.</a:t>
            </a:r>
          </a:p>
          <a:p>
            <a:pPr marL="0" indent="0" algn="ctr">
              <a:buNone/>
            </a:pPr>
            <a:r>
              <a:rPr lang="uk-UA" sz="5200" b="1" dirty="0" smtClean="0">
                <a:solidFill>
                  <a:schemeClr val="bg1"/>
                </a:solidFill>
              </a:rPr>
              <a:t>***</a:t>
            </a:r>
            <a:endParaRPr lang="en-US" sz="5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819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208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8</cp:revision>
  <dcterms:created xsi:type="dcterms:W3CDTF">2013-12-01T04:28:16Z</dcterms:created>
  <dcterms:modified xsi:type="dcterms:W3CDTF">2018-04-08T21:36:56Z</dcterms:modified>
</cp:coreProperties>
</file>