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0A521-9807-417C-8EC4-D944D6FBDCBD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39740-97A6-4209-80A1-213C5F1B764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Поднимаю </a:t>
            </a:r>
            <a:r>
              <a:rPr lang="ru-RU" sz="4000" b="1" dirty="0"/>
              <a:t>глаза и смотрю в небеса. </a:t>
            </a:r>
            <a:br>
              <a:rPr lang="ru-RU" sz="4000" b="1" dirty="0"/>
            </a:br>
            <a:r>
              <a:rPr lang="ru-RU" sz="4000" b="1" dirty="0"/>
              <a:t>Там я вижу Христа одесную Отца. </a:t>
            </a:r>
            <a:br>
              <a:rPr lang="ru-RU" sz="4000" b="1" dirty="0"/>
            </a:br>
            <a:r>
              <a:rPr lang="ru-RU" sz="4000" b="1" dirty="0"/>
              <a:t>Небо, небо небес приготовил Он мне, </a:t>
            </a:r>
            <a:br>
              <a:rPr lang="ru-RU" sz="4000" b="1" dirty="0"/>
            </a:br>
            <a:r>
              <a:rPr lang="ru-RU" sz="4000" b="1" dirty="0"/>
              <a:t>Цель моя и мечта – неба вся красота.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863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Припев</a:t>
            </a:r>
            <a:r>
              <a:rPr lang="ru-RU" sz="4000" b="1" dirty="0"/>
              <a:t>:</a:t>
            </a:r>
            <a:br>
              <a:rPr lang="ru-RU" sz="4000" b="1" dirty="0"/>
            </a:br>
            <a:r>
              <a:rPr lang="ru-RU" sz="4000" b="1" dirty="0"/>
              <a:t>Небо, небо небес, город вечных чудес, </a:t>
            </a:r>
            <a:br>
              <a:rPr lang="ru-RU" sz="4000" b="1" dirty="0"/>
            </a:br>
            <a:r>
              <a:rPr lang="ru-RU" sz="4000" b="1" dirty="0"/>
              <a:t>Я мечтаю о нем, там мечтаю и здесь. </a:t>
            </a:r>
            <a:br>
              <a:rPr lang="ru-RU" sz="4000" b="1" dirty="0"/>
            </a:br>
            <a:r>
              <a:rPr lang="ru-RU" sz="4000" b="1" dirty="0"/>
              <a:t>Небо, небо небес, путь туда через крест.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7633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2.</a:t>
            </a:r>
            <a:br>
              <a:rPr lang="ru-RU" sz="4000" b="1" dirty="0"/>
            </a:br>
            <a:r>
              <a:rPr lang="ru-RU" sz="4000" b="1" dirty="0"/>
              <a:t>Чтобы в небо попасть, нужно жизнь так прожить, </a:t>
            </a:r>
            <a:br>
              <a:rPr lang="ru-RU" sz="4000" b="1" dirty="0"/>
            </a:br>
            <a:r>
              <a:rPr lang="ru-RU" sz="4000" b="1" dirty="0"/>
              <a:t>Чтобы Бог мог сказать «Ты достоин в нем жить». </a:t>
            </a:r>
            <a:br>
              <a:rPr lang="ru-RU" sz="4000" b="1" dirty="0"/>
            </a:br>
            <a:r>
              <a:rPr lang="ru-RU" sz="4000" b="1" dirty="0"/>
              <a:t>Ты достоин смотреть Иисусу в глаза, </a:t>
            </a:r>
            <a:br>
              <a:rPr lang="ru-RU" sz="4000" b="1" dirty="0"/>
            </a:br>
            <a:r>
              <a:rPr lang="ru-RU" sz="4000" b="1" dirty="0"/>
              <a:t>Если только войдешь ты к Нему в небеса.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0839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Припев</a:t>
            </a:r>
            <a:r>
              <a:rPr lang="ru-RU" sz="4000" b="1" dirty="0"/>
              <a:t>:</a:t>
            </a:r>
            <a:br>
              <a:rPr lang="ru-RU" sz="4000" b="1" dirty="0"/>
            </a:br>
            <a:r>
              <a:rPr lang="ru-RU" sz="4000" b="1" dirty="0"/>
              <a:t>Небо, небо небес, город вечных чудес, </a:t>
            </a:r>
            <a:br>
              <a:rPr lang="ru-RU" sz="4000" b="1" dirty="0"/>
            </a:br>
            <a:r>
              <a:rPr lang="ru-RU" sz="4000" b="1" dirty="0"/>
              <a:t>Я мечтаю о нем, там мечтаю и здесь. </a:t>
            </a:r>
            <a:br>
              <a:rPr lang="ru-RU" sz="4000" b="1" dirty="0"/>
            </a:br>
            <a:r>
              <a:rPr lang="ru-RU" sz="4000" b="1" dirty="0"/>
              <a:t>Небо, небо небес, путь туда через крест.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516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3</a:t>
            </a:r>
            <a:r>
              <a:rPr lang="ru-RU" sz="4000" b="1" dirty="0"/>
              <a:t>.</a:t>
            </a:r>
            <a:br>
              <a:rPr lang="ru-RU" sz="4000" b="1" dirty="0"/>
            </a:br>
            <a:r>
              <a:rPr lang="ru-RU" sz="4000" b="1" dirty="0"/>
              <a:t>Не слыхал человек, не видал того глаз, </a:t>
            </a:r>
            <a:br>
              <a:rPr lang="ru-RU" sz="4000" b="1" dirty="0"/>
            </a:br>
            <a:r>
              <a:rPr lang="ru-RU" sz="4000" b="1" dirty="0"/>
              <a:t>Как там в небе небес, что там будет для нас. </a:t>
            </a:r>
            <a:br>
              <a:rPr lang="ru-RU" sz="4000" b="1" dirty="0"/>
            </a:br>
            <a:r>
              <a:rPr lang="ru-RU" sz="4000" b="1" dirty="0"/>
              <a:t>Но я знаю одно – красотой тех небес </a:t>
            </a:r>
            <a:br>
              <a:rPr lang="ru-RU" sz="4000" b="1" dirty="0"/>
            </a:br>
            <a:r>
              <a:rPr lang="ru-RU" sz="4000" b="1" dirty="0"/>
              <a:t>Будет тот, Кто понес на Голгофу наш крест.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694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Припев: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Небо</a:t>
            </a:r>
            <a:r>
              <a:rPr lang="ru-RU" sz="4000" b="1" dirty="0"/>
              <a:t>, небо небес, город вечных чудес, </a:t>
            </a:r>
            <a:br>
              <a:rPr lang="ru-RU" sz="4000" b="1" dirty="0"/>
            </a:br>
            <a:r>
              <a:rPr lang="ru-RU" sz="4000" b="1" dirty="0"/>
              <a:t>Я мечтаю о нем, там мечтаю и здесь. </a:t>
            </a:r>
            <a:br>
              <a:rPr lang="ru-RU" sz="4000" b="1" dirty="0"/>
            </a:br>
            <a:r>
              <a:rPr lang="ru-RU" sz="4000" b="1" dirty="0"/>
              <a:t>Небо, небо небес, путь туда через крест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09675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2014-08-29T05:09:59Z</dcterms:created>
  <dcterms:modified xsi:type="dcterms:W3CDTF">2014-08-29T05:16:12Z</dcterms:modified>
</cp:coreProperties>
</file>