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Поглянь, поглянь там повели Христа на хрест і розп</a:t>
            </a:r>
            <a:r>
              <a:rPr lang="en-US" sz="4400" b="1" dirty="0" smtClean="0"/>
              <a:t>’</a:t>
            </a:r>
            <a:r>
              <a:rPr lang="uk-UA" sz="4400" b="1" dirty="0" smtClean="0"/>
              <a:t>яли</a:t>
            </a:r>
          </a:p>
          <a:p>
            <a:pPr algn="ctr">
              <a:buNone/>
            </a:pPr>
            <a:r>
              <a:rPr lang="uk-UA" sz="4400" b="1" dirty="0" smtClean="0"/>
              <a:t>І у важких Він муках там придбав Він всім спісіння нам.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Голгофський хрест, Голгофський хрест, Ісус за мене там страждав.</a:t>
            </a:r>
          </a:p>
          <a:p>
            <a:pPr algn="ctr">
              <a:buNone/>
            </a:pPr>
            <a:r>
              <a:rPr lang="uk-UA" sz="4400" b="1" dirty="0" smtClean="0"/>
              <a:t>Голгофський хрест, Голгофський хрест, Ісус за мене там вмирав.</a:t>
            </a: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Земля тряслась всіх жах обняв </a:t>
            </a:r>
            <a:r>
              <a:rPr lang="en-US" sz="4400" b="1" dirty="0" smtClean="0"/>
              <a:t>“</a:t>
            </a:r>
            <a:r>
              <a:rPr lang="uk-UA" sz="4400" b="1" dirty="0" smtClean="0"/>
              <a:t>Звершилося</a:t>
            </a:r>
            <a:r>
              <a:rPr lang="en-US" sz="4400" b="1" dirty="0" smtClean="0"/>
              <a:t>”</a:t>
            </a:r>
            <a:r>
              <a:rPr lang="uk-UA" sz="4400" b="1" dirty="0" smtClean="0"/>
              <a:t> Христос сказав</a:t>
            </a:r>
          </a:p>
          <a:p>
            <a:pPr algn="ctr">
              <a:buNone/>
            </a:pPr>
            <a:r>
              <a:rPr lang="uk-UA" sz="4400" b="1" dirty="0" smtClean="0"/>
              <a:t>Він вмер за люд і вільний вхід у край де спокій, радість,світ.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Голгофський хрест, Голгофський хрест, Ісус за мене там страждав.</a:t>
            </a:r>
          </a:p>
          <a:p>
            <a:pPr algn="ctr">
              <a:buNone/>
            </a:pPr>
            <a:r>
              <a:rPr lang="uk-UA" sz="4400" b="1" dirty="0" smtClean="0"/>
              <a:t>Голгофський хрест, Голгофський хрест, Ісус за мене там вмирав.</a:t>
            </a:r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О</a:t>
            </a:r>
            <a:r>
              <a:rPr lang="uk-UA" sz="4400" b="1" dirty="0" smtClean="0"/>
              <a:t>, мій Господь, мій любий Спас за мене Ти так постраждав</a:t>
            </a:r>
          </a:p>
          <a:p>
            <a:pPr algn="ctr">
              <a:buNone/>
            </a:pPr>
            <a:r>
              <a:rPr lang="uk-UA" sz="4400" b="1" dirty="0" smtClean="0"/>
              <a:t>Й життя мені Ти смертю дав в скорботний час, Голгофський час.</a:t>
            </a:r>
            <a:endParaRPr lang="en-US" sz="4400" b="1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Голгофський </a:t>
            </a:r>
            <a:r>
              <a:rPr lang="uk-UA" sz="4400" b="1" dirty="0" smtClean="0"/>
              <a:t>хрест, Голгофський хрест, Ісус за мене там страждав.</a:t>
            </a:r>
          </a:p>
          <a:p>
            <a:pPr algn="ctr">
              <a:buNone/>
            </a:pPr>
            <a:r>
              <a:rPr lang="uk-UA" sz="4400" b="1" dirty="0" smtClean="0"/>
              <a:t>Голгофський хрест, Голгофський хрест, Ісус за мене там вмирав.</a:t>
            </a:r>
          </a:p>
          <a:p>
            <a:pPr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37</TotalTime>
  <Words>147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5</cp:revision>
  <dcterms:created xsi:type="dcterms:W3CDTF">2017-03-26T06:32:04Z</dcterms:created>
  <dcterms:modified xsi:type="dcterms:W3CDTF">2017-05-07T06:44:41Z</dcterms:modified>
</cp:coreProperties>
</file>