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85F616-71FB-47A2-9791-FFDCD7D759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B8300E-9CCA-41D1-8E95-D0221C5F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Поглянь на Голгофу! Поглянь на Голгофу: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ятий на хресті, у муках твій Спаситель, у муках твій Спаситель. </a:t>
            </a:r>
          </a:p>
          <a:p>
            <a:pPr marL="0" indent="0" algn="ctr">
              <a:buNone/>
            </a:pPr>
            <a:r>
              <a:rPr lang="uk-UA" sz="4400" b="1" dirty="0" smtClean="0"/>
              <a:t>За гріх твій Він страждає, за гріх твій знемагає; за тебе, друже, в муках Він.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7408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Поглянь на Христа! Поглянь на Голгофу! Поглянь на Голгофу, ти бачиш зір Христа, благально звернений до неба: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Прости їм , Отче, прости їм, Отче!</a:t>
            </a:r>
            <a:r>
              <a:rPr lang="en-US" sz="4400" b="1" dirty="0" smtClean="0"/>
              <a:t>”</a:t>
            </a:r>
            <a:r>
              <a:rPr lang="uk-UA" sz="4400" b="1" dirty="0" smtClean="0"/>
              <a:t> – Він молиться за нас, Він молиться за нас до Свойого Отця.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81562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Звершилось!</a:t>
            </a:r>
            <a:r>
              <a:rPr lang="en-US" sz="4400" b="1" dirty="0" smtClean="0"/>
              <a:t>”</a:t>
            </a:r>
            <a:r>
              <a:rPr lang="uk-UA" sz="4400" b="1" dirty="0" smtClean="0"/>
              <a:t> – вигукнув Він.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Звершилось!</a:t>
            </a:r>
            <a:r>
              <a:rPr lang="en-US" sz="4400" b="1" dirty="0" smtClean="0"/>
              <a:t>”</a:t>
            </a:r>
            <a:r>
              <a:rPr lang="uk-UA" sz="4400" b="1" dirty="0" smtClean="0"/>
              <a:t> – вигукнув Він і голову схилив. Помер за нас наш любий Спас. За нас текла, за нас текла Його святая кров, Його святая кров, Його святая кров.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142021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138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2014-04-18T22:07:06Z</dcterms:created>
  <dcterms:modified xsi:type="dcterms:W3CDTF">2018-04-08T21:36:41Z</dcterms:modified>
</cp:coreProperties>
</file>