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77CA-7CB3-4A1A-B567-970B985629C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3207-0D42-4158-BC0A-BC84B5C42E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77CA-7CB3-4A1A-B567-970B985629C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3207-0D42-4158-BC0A-BC84B5C42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77CA-7CB3-4A1A-B567-970B985629C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3207-0D42-4158-BC0A-BC84B5C42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77CA-7CB3-4A1A-B567-970B985629C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3207-0D42-4158-BC0A-BC84B5C42E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77CA-7CB3-4A1A-B567-970B985629C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3207-0D42-4158-BC0A-BC84B5C42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77CA-7CB3-4A1A-B567-970B985629C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3207-0D42-4158-BC0A-BC84B5C42E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77CA-7CB3-4A1A-B567-970B985629C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3207-0D42-4158-BC0A-BC84B5C42E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77CA-7CB3-4A1A-B567-970B985629C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3207-0D42-4158-BC0A-BC84B5C42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77CA-7CB3-4A1A-B567-970B985629C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3207-0D42-4158-BC0A-BC84B5C42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77CA-7CB3-4A1A-B567-970B985629C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3207-0D42-4158-BC0A-BC84B5C42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77CA-7CB3-4A1A-B567-970B985629C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3207-0D42-4158-BC0A-BC84B5C42E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D4577CA-7CB3-4A1A-B567-970B985629C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6F13207-0D42-4158-BC0A-BC84B5C42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Ось стою і в двері стукаю. Ось стою і в двері стукаю. Коли хто почує голос Мій, Коли хто почує голос Мій, Коли хто почує голос Мій і відкриє їх, і відкриє їх ввійду до нього, буду вечерять з ним і він зі Мною.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547939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Якщо ти плачеш, сльози рясні дай осушити їх Мені. Тягар безмірний з тебе зніму, знову за сина я прийму.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823414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Душу тривожить юності гріх, Я на хресті терпів за всіх, серцем скорися прошу Я все і заспокою Я тебе.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39385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Бачиш рани Мої, Мій терновий вінець, Я на Себе прийняв всю провину твою і тепер із благанням усього Творець за дверима покірно стою.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55620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І я все ще стою, о відкрий, відкрий.</a:t>
            </a:r>
          </a:p>
          <a:p>
            <a:pPr marL="0" indent="0" algn="ctr">
              <a:buNone/>
            </a:pPr>
            <a:r>
              <a:rPr lang="uk-UA" sz="4400" b="1" dirty="0" smtClean="0"/>
              <a:t>Я стою при дверях серця, о відкрий, відкрий.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326722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400" b="1" dirty="0" smtClean="0"/>
              <a:t>Ось стою і в двері стукаю. Ось стою і в двері стукаю. Коли хто почує голос Мій, Коли хто почує голос Мій, Коли хто почує голос Мій і відкриє їх, і відкриє їх ввійду до нього, буду вечерять з ним і він зі Мною. </a:t>
            </a:r>
            <a:endParaRPr lang="en-US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*****</a:t>
            </a:r>
          </a:p>
          <a:p>
            <a:pPr algn="ctr"/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202747187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</TotalTime>
  <Words>196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Slipstream</vt:lpstr>
      <vt:lpstr>Slide 1</vt:lpstr>
      <vt:lpstr>Slide 2</vt:lpstr>
      <vt:lpstr>Slide 3</vt:lpstr>
      <vt:lpstr>Slide 4</vt:lpstr>
      <vt:lpstr>Slide 5</vt:lpstr>
      <vt:lpstr>Slide 6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5</cp:revision>
  <dcterms:created xsi:type="dcterms:W3CDTF">2014-01-23T07:08:24Z</dcterms:created>
  <dcterms:modified xsi:type="dcterms:W3CDTF">2018-04-08T21:36:19Z</dcterms:modified>
</cp:coreProperties>
</file>