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2" r:id="rId4"/>
    <p:sldId id="259" r:id="rId5"/>
    <p:sldId id="260" r:id="rId6"/>
    <p:sldId id="263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96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-228600"/>
            <a:ext cx="89154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Ось світанок перші шле проміння, Назарет, прекрасне місто спить,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У колисці спить Спаситель світу... До Голгофи цілих тридцять літ.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Гір вершини ледь зарожевіли, дивне світло день новий дарить.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//: У колисці спить Спаситель світу... До Голгофи цілих тридцять літ. ://2р.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Непомітно день за днем минає, що Тебе чекає, Сину мій?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Спи, Маріє, Він тобі не скаже, що Його чекає на землі.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0"/>
            <a:ext cx="8610600" cy="6477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Він тобі не скаже таємницю дивного народження Свого,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До пори, коли на Іордані Дух Святий прольється на Нього.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381000"/>
            <a:ext cx="8915400" cy="6248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000" dirty="0" smtClean="0">
                <a:latin typeface="Arial" pitchFamily="34" charset="0"/>
                <a:cs typeface="Arial" pitchFamily="34" charset="0"/>
              </a:rPr>
              <a:t>Він прийшов не для земного трону, а на хрест послав Його Отець,</a:t>
            </a:r>
          </a:p>
          <a:p>
            <a:pPr algn="ctr">
              <a:buNone/>
            </a:pPr>
            <a:r>
              <a:rPr lang="uk-UA" sz="4000" dirty="0" smtClean="0">
                <a:latin typeface="Arial" pitchFamily="34" charset="0"/>
                <a:cs typeface="Arial" pitchFamily="34" charset="0"/>
              </a:rPr>
              <a:t>Жде Його не царськая корона, а з тернини сплетений вінець.</a:t>
            </a:r>
          </a:p>
          <a:p>
            <a:pPr algn="ctr">
              <a:buNone/>
            </a:pPr>
            <a:endParaRPr lang="uk-UA" sz="4000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uk-UA" sz="36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Він прийшов не за для трону, а на хрест послав Отець,</a:t>
            </a:r>
          </a:p>
          <a:p>
            <a:pPr algn="r">
              <a:buNone/>
            </a:pPr>
            <a:r>
              <a:rPr lang="uk-UA" sz="36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Жде не царськая корона, а терновий жде вінець.</a:t>
            </a:r>
            <a:endParaRPr lang="en-US" sz="3600" i="1" dirty="0">
              <a:solidFill>
                <a:schemeClr val="accent6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3"/>
          </p:nvPr>
        </p:nvSpPr>
        <p:spPr>
          <a:xfrm>
            <a:off x="0" y="304800"/>
            <a:ext cx="8991600" cy="6553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000" dirty="0" smtClean="0">
                <a:latin typeface="Arial" pitchFamily="34" charset="0"/>
                <a:cs typeface="Arial" pitchFamily="34" charset="0"/>
              </a:rPr>
              <a:t>Він за грішних дав Себе у жертву, на хресті святу проливши кров,</a:t>
            </a:r>
          </a:p>
          <a:p>
            <a:pPr algn="ctr">
              <a:buNone/>
            </a:pPr>
            <a:r>
              <a:rPr lang="uk-UA" sz="4000" dirty="0" smtClean="0">
                <a:latin typeface="Arial" pitchFamily="34" charset="0"/>
                <a:cs typeface="Arial" pitchFamily="34" charset="0"/>
              </a:rPr>
              <a:t>Ось яка була ціна спасіння, ось яка Божественна любов.</a:t>
            </a:r>
          </a:p>
          <a:p>
            <a:pPr algn="ctr">
              <a:buNone/>
            </a:pPr>
            <a:endParaRPr lang="uk-UA" sz="4000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uk-UA" sz="36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Дав за грішних Себе в жертву, на хресті проливши кров,</a:t>
            </a:r>
          </a:p>
          <a:p>
            <a:pPr algn="r">
              <a:buNone/>
            </a:pPr>
            <a:r>
              <a:rPr lang="uk-UA" sz="36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Ось яка ціна спасіння, і Божественна любов.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4400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152400"/>
            <a:ext cx="8915400" cy="670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endParaRPr kumimoji="0" lang="uk-UA" sz="4400" b="0" i="0" u="none" strike="noStrike" kern="1200" cap="none" spc="3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uk-UA" sz="4800" b="0" i="0" u="none" strike="noStrike" kern="1200" cap="none" spc="3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Ось світанок перші шле проміння, Назарет, прекрасне місто спить,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uk-UA" sz="4800" b="0" i="0" u="none" strike="noStrike" kern="1200" cap="none" spc="3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//: У колисці спить Спаситель світу... До Голгофи цілих тридцять літ. ://2р.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r>
              <a:rPr lang="uk-UA" sz="4800" spc="30" dirty="0" smtClean="0">
                <a:latin typeface="Arial" pitchFamily="34" charset="0"/>
                <a:cs typeface="Arial" pitchFamily="34" charset="0"/>
              </a:rPr>
              <a:t>*****</a:t>
            </a:r>
            <a:endParaRPr kumimoji="0" lang="en-US" sz="4800" b="0" i="0" u="none" strike="noStrike" kern="1200" cap="none" spc="3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4">
      <a:dk1>
        <a:sysClr val="windowText" lastClr="000000"/>
      </a:dk1>
      <a:lt1>
        <a:sysClr val="window" lastClr="FFFFFF"/>
      </a:lt1>
      <a:dk2>
        <a:srgbClr val="0F243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117</TotalTime>
  <Words>225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Horizon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15</cp:revision>
  <dcterms:created xsi:type="dcterms:W3CDTF">2017-03-26T06:32:04Z</dcterms:created>
  <dcterms:modified xsi:type="dcterms:W3CDTF">2017-12-20T07:34:23Z</dcterms:modified>
</cp:coreProperties>
</file>