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0" y="-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07F4-4070-46B3-A617-FFB48EF66E34}" type="datetimeFigureOut">
              <a:rPr lang="en-US" smtClean="0"/>
              <a:t>12/24/2013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A01F-2260-4455-9235-5FB63AF7C34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07F4-4070-46B3-A617-FFB48EF66E34}" type="datetimeFigureOut">
              <a:rPr lang="en-US" smtClean="0"/>
              <a:t>12/24/2013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A01F-2260-4455-9235-5FB63AF7C3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07F4-4070-46B3-A617-FFB48EF66E34}" type="datetimeFigureOut">
              <a:rPr lang="en-US" smtClean="0"/>
              <a:t>12/24/2013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A01F-2260-4455-9235-5FB63AF7C3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07F4-4070-46B3-A617-FFB48EF66E34}" type="datetimeFigureOut">
              <a:rPr lang="en-US" smtClean="0"/>
              <a:t>12/24/2013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A01F-2260-4455-9235-5FB63AF7C34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07F4-4070-46B3-A617-FFB48EF66E34}" type="datetimeFigureOut">
              <a:rPr lang="en-US" smtClean="0"/>
              <a:t>12/24/2013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A01F-2260-4455-9235-5FB63AF7C3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07F4-4070-46B3-A617-FFB48EF66E34}" type="datetimeFigureOut">
              <a:rPr lang="en-US" smtClean="0"/>
              <a:t>12/24/2013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A01F-2260-4455-9235-5FB63AF7C34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07F4-4070-46B3-A617-FFB48EF66E34}" type="datetimeFigureOut">
              <a:rPr lang="en-US" smtClean="0"/>
              <a:t>12/24/2013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A01F-2260-4455-9235-5FB63AF7C34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07F4-4070-46B3-A617-FFB48EF66E34}" type="datetimeFigureOut">
              <a:rPr lang="en-US" smtClean="0"/>
              <a:t>12/24/2013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A01F-2260-4455-9235-5FB63AF7C3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07F4-4070-46B3-A617-FFB48EF66E34}" type="datetimeFigureOut">
              <a:rPr lang="en-US" smtClean="0"/>
              <a:t>12/24/2013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A01F-2260-4455-9235-5FB63AF7C3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07F4-4070-46B3-A617-FFB48EF66E34}" type="datetimeFigureOut">
              <a:rPr lang="en-US" smtClean="0"/>
              <a:t>12/24/2013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A01F-2260-4455-9235-5FB63AF7C3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07F4-4070-46B3-A617-FFB48EF66E34}" type="datetimeFigureOut">
              <a:rPr lang="en-US" smtClean="0"/>
              <a:t>12/24/2013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A01F-2260-4455-9235-5FB63AF7C34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34907F4-4070-46B3-A617-FFB48EF66E34}" type="datetimeFigureOut">
              <a:rPr lang="en-US" smtClean="0"/>
              <a:t>12/24/2013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A17A01F-2260-4455-9235-5FB63AF7C3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5400" b="1" dirty="0" smtClean="0"/>
          </a:p>
          <a:p>
            <a:pPr marL="0" indent="0" algn="ctr">
              <a:buNone/>
            </a:pPr>
            <a:r>
              <a:rPr lang="uk-UA" sz="5400" b="1" dirty="0" smtClean="0"/>
              <a:t>Ось лунають в висоті ангольські пісні святі, ангольські пісні святі: для землі святий спокій Божий Син дарує Свій.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19199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5400" b="1" dirty="0" smtClean="0"/>
              <a:t>Для землі святий спокій Божий Син дарує Свій. </a:t>
            </a:r>
            <a:r>
              <a:rPr lang="uk-UA" sz="5400" b="1" dirty="0" smtClean="0"/>
              <a:t>Для землі святий спокій Божий Син дарує Свій. </a:t>
            </a:r>
          </a:p>
          <a:p>
            <a:pPr marL="0" indent="0">
              <a:buNone/>
            </a:pPr>
            <a:endParaRPr lang="en-US" sz="5400" b="1" dirty="0" smtClean="0"/>
          </a:p>
          <a:p>
            <a:pPr marL="0" indent="0" algn="r">
              <a:buNone/>
            </a:pPr>
            <a:r>
              <a:rPr lang="uk-UA" sz="5400" b="1" i="1" dirty="0" smtClean="0">
                <a:solidFill>
                  <a:schemeClr val="accent2">
                    <a:lumMod val="50000"/>
                  </a:schemeClr>
                </a:solidFill>
              </a:rPr>
              <a:t>:Радість, співи з хорами небес, </a:t>
            </a:r>
            <a:r>
              <a:rPr lang="uk-UA" sz="5400" b="1" i="1" dirty="0">
                <a:solidFill>
                  <a:schemeClr val="accent2">
                    <a:lumMod val="50000"/>
                  </a:schemeClr>
                </a:solidFill>
              </a:rPr>
              <a:t>с</a:t>
            </a:r>
            <a:r>
              <a:rPr lang="uk-UA" sz="5400" b="1" i="1" dirty="0" smtClean="0">
                <a:solidFill>
                  <a:schemeClr val="accent2">
                    <a:lumMod val="50000"/>
                  </a:schemeClr>
                </a:solidFill>
              </a:rPr>
              <a:t>мертний, принеси Творцю чудес.:</a:t>
            </a:r>
            <a:endParaRPr lang="uk-UA" sz="54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67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5400" b="1" dirty="0" smtClean="0"/>
              <a:t>Слава в небі Господу, слава, слава в небі Господу, слава!</a:t>
            </a:r>
          </a:p>
          <a:p>
            <a:pPr marL="0" indent="0" algn="ctr">
              <a:buNone/>
            </a:pPr>
            <a:r>
              <a:rPr lang="uk-UA" sz="5400" b="1" dirty="0" smtClean="0"/>
              <a:t>Слава Господу,   </a:t>
            </a:r>
            <a:r>
              <a:rPr lang="uk-UA" sz="5400" b="1" i="1" dirty="0" smtClean="0">
                <a:solidFill>
                  <a:schemeClr val="accent2">
                    <a:lumMod val="50000"/>
                  </a:schemeClr>
                </a:solidFill>
              </a:rPr>
              <a:t>:слава,: </a:t>
            </a:r>
          </a:p>
          <a:p>
            <a:pPr marL="0" indent="0" algn="ctr">
              <a:buNone/>
            </a:pPr>
            <a:r>
              <a:rPr lang="uk-UA" sz="5400" b="1" dirty="0" smtClean="0"/>
              <a:t>Слава Господу,   </a:t>
            </a:r>
            <a:r>
              <a:rPr lang="uk-UA" sz="5400" b="1" i="1" dirty="0" smtClean="0">
                <a:solidFill>
                  <a:schemeClr val="accent2">
                    <a:lumMod val="50000"/>
                  </a:schemeClr>
                </a:solidFill>
              </a:rPr>
              <a:t>:слухай,: </a:t>
            </a:r>
          </a:p>
          <a:p>
            <a:pPr marL="0" indent="0" algn="ctr">
              <a:buNone/>
            </a:pPr>
            <a:r>
              <a:rPr lang="uk-UA" sz="5400" b="1" dirty="0" smtClean="0"/>
              <a:t>Слава в небі Господу, слава!     </a:t>
            </a:r>
            <a:r>
              <a:rPr lang="uk-UA" sz="5400" b="1" i="1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uk-UA" sz="5400" b="1" i="1" dirty="0" smtClean="0">
                <a:solidFill>
                  <a:schemeClr val="accent2">
                    <a:lumMod val="50000"/>
                  </a:schemeClr>
                </a:solidFill>
              </a:rPr>
              <a:t>Слухай, смертний, радісні співи!:</a:t>
            </a:r>
          </a:p>
          <a:p>
            <a:pPr marL="0" indent="0" algn="ctr">
              <a:buNone/>
            </a:pP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6244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5400" b="1" dirty="0" smtClean="0"/>
          </a:p>
          <a:p>
            <a:pPr marL="0" indent="0" algn="ctr">
              <a:buNone/>
            </a:pPr>
            <a:r>
              <a:rPr lang="uk-UA" sz="5400" b="1" dirty="0" smtClean="0"/>
              <a:t>Слава Господу, </a:t>
            </a:r>
            <a:r>
              <a:rPr lang="uk-UA" sz="5400" b="1" i="1" dirty="0" smtClean="0">
                <a:solidFill>
                  <a:schemeClr val="accent2">
                    <a:lumMod val="50000"/>
                  </a:schemeClr>
                </a:solidFill>
              </a:rPr>
              <a:t>:слухай,: </a:t>
            </a:r>
          </a:p>
          <a:p>
            <a:pPr marL="0" indent="0" algn="ctr">
              <a:buNone/>
            </a:pPr>
            <a:r>
              <a:rPr lang="uk-UA" sz="5400" b="1" dirty="0" smtClean="0"/>
              <a:t>Слава Господу, </a:t>
            </a:r>
            <a:r>
              <a:rPr lang="uk-UA" sz="5400" b="1" i="1" dirty="0" smtClean="0">
                <a:solidFill>
                  <a:schemeClr val="accent2">
                    <a:lumMod val="50000"/>
                  </a:schemeClr>
                </a:solidFill>
              </a:rPr>
              <a:t>:слухай: </a:t>
            </a:r>
          </a:p>
          <a:p>
            <a:pPr marL="0" indent="0" algn="ctr">
              <a:buNone/>
            </a:pPr>
            <a:r>
              <a:rPr lang="uk-UA" sz="5400" b="1" dirty="0" smtClean="0"/>
              <a:t> слава Богу нашому! </a:t>
            </a:r>
          </a:p>
          <a:p>
            <a:pPr marL="0" indent="0" algn="ctr">
              <a:buNone/>
            </a:pPr>
            <a:r>
              <a:rPr lang="uk-UA" sz="5400" b="1" i="1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uk-UA" sz="5400" b="1" i="1" dirty="0">
                <a:solidFill>
                  <a:schemeClr val="accent2">
                    <a:lumMod val="50000"/>
                  </a:schemeClr>
                </a:solidFill>
              </a:rPr>
              <a:t>г</a:t>
            </a:r>
            <a:r>
              <a:rPr lang="uk-UA" sz="5400" b="1" i="1" dirty="0" smtClean="0">
                <a:solidFill>
                  <a:schemeClr val="accent2">
                    <a:lumMod val="50000"/>
                  </a:schemeClr>
                </a:solidFill>
              </a:rPr>
              <a:t>імни жителів небес!:</a:t>
            </a:r>
            <a:endParaRPr lang="en-US" sz="5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56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sz="5400" b="1" dirty="0" smtClean="0"/>
              <a:t>Він прийшов, і співи з неба переповнили поля: струни арф бринять хвалою, сяє в темряві земля.</a:t>
            </a:r>
          </a:p>
          <a:p>
            <a:pPr marL="0" indent="0">
              <a:buNone/>
            </a:pPr>
            <a:endParaRPr lang="uk-UA" sz="5400" b="1" dirty="0" smtClean="0"/>
          </a:p>
          <a:p>
            <a:pPr marL="0" indent="0" algn="r">
              <a:buNone/>
            </a:pPr>
            <a:r>
              <a:rPr lang="uk-UA" sz="5400" b="1" i="1" dirty="0" smtClean="0">
                <a:solidFill>
                  <a:schemeClr val="accent2">
                    <a:lumMod val="50000"/>
                  </a:schemeClr>
                </a:solidFill>
              </a:rPr>
              <a:t>:Слава, слава, слава в небі Богу, слава! Слава, слава, слава в небі Господу!:</a:t>
            </a:r>
            <a:endParaRPr lang="en-US" sz="5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45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5400" b="1" dirty="0" smtClean="0"/>
              <a:t>Слава в небі Богу, слава; слава, честь, хвала Христу! Він прийшов і подвиг славний здійснити Сам забажав. Хор небес залишив дивний, в жертву Сам Себе віддав.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35285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5400" b="1" dirty="0" smtClean="0"/>
          </a:p>
          <a:p>
            <a:pPr marL="0" indent="0" algn="ctr">
              <a:buNone/>
            </a:pPr>
            <a:r>
              <a:rPr lang="uk-UA" sz="5400" b="1" dirty="0" smtClean="0"/>
              <a:t>Вбогим Він прийшов на землю, Повелитель неземний. Рід людський, в долині темній в славнім Господі радій!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08089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5400" b="1" dirty="0" smtClean="0"/>
              <a:t>Слава в небі Господу, слава, слава в небі Господу, слава!</a:t>
            </a:r>
          </a:p>
          <a:p>
            <a:pPr marL="0" indent="0" algn="ctr">
              <a:buNone/>
            </a:pPr>
            <a:r>
              <a:rPr lang="uk-UA" sz="5400" b="1" dirty="0" smtClean="0"/>
              <a:t>Слава Господу,    </a:t>
            </a:r>
            <a:r>
              <a:rPr lang="uk-UA" sz="5400" b="1" i="1" dirty="0" smtClean="0">
                <a:solidFill>
                  <a:schemeClr val="accent2">
                    <a:lumMod val="50000"/>
                  </a:schemeClr>
                </a:solidFill>
              </a:rPr>
              <a:t>:слава,: </a:t>
            </a:r>
          </a:p>
          <a:p>
            <a:pPr marL="0" indent="0" algn="ctr">
              <a:buNone/>
            </a:pPr>
            <a:r>
              <a:rPr lang="uk-UA" sz="5400" b="1" dirty="0" smtClean="0"/>
              <a:t>Слава Господу,    </a:t>
            </a:r>
            <a:r>
              <a:rPr lang="uk-UA" sz="5400" b="1" i="1" dirty="0" smtClean="0">
                <a:solidFill>
                  <a:schemeClr val="accent2">
                    <a:lumMod val="50000"/>
                  </a:schemeClr>
                </a:solidFill>
              </a:rPr>
              <a:t>:слава,: </a:t>
            </a:r>
          </a:p>
          <a:p>
            <a:pPr marL="0" indent="0" algn="ctr">
              <a:buNone/>
            </a:pPr>
            <a:r>
              <a:rPr lang="uk-UA" sz="5400" b="1" dirty="0" smtClean="0"/>
              <a:t>Слава в небі Господу, </a:t>
            </a:r>
          </a:p>
          <a:p>
            <a:pPr marL="0" indent="0" algn="ctr">
              <a:buNone/>
            </a:pPr>
            <a:r>
              <a:rPr lang="uk-UA" sz="5400" b="1" dirty="0" smtClean="0"/>
              <a:t>слава!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14149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5400" b="1" dirty="0" smtClean="0"/>
          </a:p>
          <a:p>
            <a:pPr marL="0" indent="0" algn="ctr">
              <a:buNone/>
            </a:pPr>
            <a:r>
              <a:rPr lang="uk-UA" sz="5400" b="1" dirty="0" smtClean="0"/>
              <a:t>Слава Господу,    </a:t>
            </a:r>
            <a:r>
              <a:rPr lang="uk-UA" sz="5400" b="1" i="1" dirty="0" smtClean="0">
                <a:solidFill>
                  <a:schemeClr val="accent2">
                    <a:lumMod val="50000"/>
                  </a:schemeClr>
                </a:solidFill>
              </a:rPr>
              <a:t>:слава,: </a:t>
            </a:r>
          </a:p>
          <a:p>
            <a:pPr marL="0" indent="0" algn="ctr">
              <a:buNone/>
            </a:pPr>
            <a:r>
              <a:rPr lang="uk-UA" sz="5400" b="1" dirty="0" smtClean="0"/>
              <a:t>Слава Господу,    </a:t>
            </a:r>
            <a:r>
              <a:rPr lang="uk-UA" sz="5400" b="1" i="1" dirty="0" smtClean="0">
                <a:solidFill>
                  <a:schemeClr val="accent2">
                    <a:lumMod val="50000"/>
                  </a:schemeClr>
                </a:solidFill>
              </a:rPr>
              <a:t>:слава,: </a:t>
            </a:r>
          </a:p>
          <a:p>
            <a:pPr marL="0" indent="0" algn="ctr">
              <a:buNone/>
            </a:pPr>
            <a:r>
              <a:rPr lang="uk-UA" sz="5400" b="1" dirty="0" smtClean="0"/>
              <a:t>Слава, честь, хвала Христу! </a:t>
            </a:r>
          </a:p>
          <a:p>
            <a:pPr marL="0" indent="0" algn="ctr">
              <a:buNone/>
            </a:pPr>
            <a:r>
              <a:rPr lang="uk-UA" sz="5400" b="1" dirty="0" smtClean="0"/>
              <a:t>*****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91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129</TotalTime>
  <Words>264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10</cp:revision>
  <dcterms:created xsi:type="dcterms:W3CDTF">2013-12-25T04:09:06Z</dcterms:created>
  <dcterms:modified xsi:type="dcterms:W3CDTF">2013-12-25T06:18:57Z</dcterms:modified>
</cp:coreProperties>
</file>