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1F70-3757-4F4C-A6FE-38F720D081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E861E-4A9B-451F-9930-217276232E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1F70-3757-4F4C-A6FE-38F720D081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E861E-4A9B-451F-9930-217276232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1F70-3757-4F4C-A6FE-38F720D081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E861E-4A9B-451F-9930-217276232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1F70-3757-4F4C-A6FE-38F720D081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E861E-4A9B-451F-9930-217276232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1F70-3757-4F4C-A6FE-38F720D081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67E861E-4A9B-451F-9930-217276232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1F70-3757-4F4C-A6FE-38F720D081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E861E-4A9B-451F-9930-217276232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1F70-3757-4F4C-A6FE-38F720D081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E861E-4A9B-451F-9930-217276232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1F70-3757-4F4C-A6FE-38F720D081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E861E-4A9B-451F-9930-217276232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1F70-3757-4F4C-A6FE-38F720D081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E861E-4A9B-451F-9930-217276232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1F70-3757-4F4C-A6FE-38F720D081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E861E-4A9B-451F-9930-217276232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1F70-3757-4F4C-A6FE-38F720D081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E861E-4A9B-451F-9930-217276232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AB1F70-3757-4F4C-A6FE-38F720D081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7E861E-4A9B-451F-9930-217276232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Ось Христос іде; ось Христос іде; зустрічати виходьте Його! </a:t>
            </a:r>
          </a:p>
          <a:p>
            <a:pPr marL="0" indent="0" algn="ctr">
              <a:buNone/>
            </a:pPr>
            <a:r>
              <a:rPr lang="uk-UA" sz="4400" b="1" dirty="0" smtClean="0"/>
              <a:t>Ось Христос іде; ось Христос іде; зустрічати виходьте Його! 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46465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b="1" dirty="0" smtClean="0"/>
              <a:t>Поправте, поправте світильники всі, хай світять ясніше вони в темноті;</a:t>
            </a:r>
          </a:p>
          <a:p>
            <a:pPr marL="0" indent="0">
              <a:buNone/>
            </a:pPr>
            <a:endParaRPr lang="uk-UA" sz="4400" b="1" dirty="0" smtClean="0"/>
          </a:p>
          <a:p>
            <a:pPr marL="0" indent="0" algn="r">
              <a:buNone/>
            </a:pPr>
            <a:r>
              <a:rPr lang="uk-UA" sz="4400" b="1" i="1" dirty="0" smtClean="0">
                <a:solidFill>
                  <a:schemeClr val="bg1"/>
                </a:solidFill>
              </a:rPr>
              <a:t>Всі світильники поправте, хай горить у темноті;</a:t>
            </a:r>
            <a:endParaRPr lang="en-US" sz="4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546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b="1" dirty="0" smtClean="0"/>
              <a:t>Усюди і завжди світіть для людей і Спаса чекайте, Він скоро прийде.</a:t>
            </a:r>
          </a:p>
          <a:p>
            <a:pPr marL="0" indent="0">
              <a:buNone/>
            </a:pPr>
            <a:endParaRPr lang="uk-UA" sz="4400" b="1" dirty="0"/>
          </a:p>
          <a:p>
            <a:pPr marL="0" indent="0" algn="r">
              <a:buNone/>
            </a:pPr>
            <a:r>
              <a:rPr lang="uk-UA" sz="4400" b="1" i="1" dirty="0" smtClean="0">
                <a:solidFill>
                  <a:schemeClr val="bg1"/>
                </a:solidFill>
              </a:rPr>
              <a:t>Людям світло те направте, скоро вже Христос прийде.</a:t>
            </a:r>
            <a:endParaRPr lang="en-US" sz="4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694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Скоро, вже скоро Спаситель прийде! Будьте бадьорі Спаситель прийде! Скоро Христос прийде!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86041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Церкво, радій і співай безустанно, час довгожданний настав; </a:t>
            </a:r>
          </a:p>
          <a:p>
            <a:pPr marL="0" indent="0" algn="ctr">
              <a:buNone/>
            </a:pPr>
            <a:r>
              <a:rPr lang="uk-UA" sz="4400" b="1" dirty="0" smtClean="0"/>
              <a:t>Бог твій гряде, Хто твоїм сподіванням тут, у житті цім бував;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78716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Бог твій гряде, Хто в нерівнім змаганні сили тобі додавав; </a:t>
            </a:r>
          </a:p>
          <a:p>
            <a:pPr marL="0" indent="0" algn="ctr">
              <a:buNone/>
            </a:pPr>
            <a:r>
              <a:rPr lang="uk-UA" sz="4400" b="1" dirty="0" smtClean="0"/>
              <a:t>Бог твій гряде, Хто в часи хвилювання миром тебе осіняв. 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91075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Радуйся Церкво! Радуйся Церкво! Спаситель гряде, Спаситель гряде, Спаситель гряде! Алилуя! Алилуя! О, радість, о, радість, о, радість навіки віків!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40873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Гряди, мій Спасителю, Господи мій, готова Тебе я зустріти; Обмита я в крові пречистій Твоїй, Ти Бог мій і Цар і Спаситель!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73545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Зійди, благословенна.</a:t>
            </a:r>
          </a:p>
          <a:p>
            <a:pPr marL="0" indent="0" algn="ctr">
              <a:buNone/>
            </a:pPr>
            <a:r>
              <a:rPr lang="uk-UA" sz="4400" b="1" dirty="0" smtClean="0"/>
              <a:t> Зійди благословенна в небесну висоту, достойна зодягнутися у білизну святу, </a:t>
            </a:r>
          </a:p>
          <a:p>
            <a:pPr marL="0" indent="0" algn="ctr">
              <a:buNone/>
            </a:pPr>
            <a:r>
              <a:rPr lang="uk-UA" sz="4400" b="1" dirty="0" smtClean="0"/>
              <a:t>пригноблена і гнана була у світі ти, тепер пора настала у небеса ввійти.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9594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Смуглява та прекрасна ти.</a:t>
            </a:r>
          </a:p>
          <a:p>
            <a:pPr marL="0" indent="0" algn="ctr">
              <a:buNone/>
            </a:pPr>
            <a:r>
              <a:rPr lang="uk-UA" sz="4400" b="1" dirty="0" smtClean="0"/>
              <a:t>Смуглява та прекрасна ти у величі своїй, як військо із знаменами вела з гріхами бій; </a:t>
            </a:r>
          </a:p>
          <a:p>
            <a:pPr marL="0" indent="0" algn="ctr">
              <a:buNone/>
            </a:pPr>
            <a:r>
              <a:rPr lang="uk-UA" sz="4400" b="1" dirty="0" smtClean="0"/>
              <a:t>Ти зносила удари з піднесеним лицем; Зійди і Я представлю тебе перед Отцем.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9460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О, дивний Божий план! </a:t>
            </a:r>
          </a:p>
          <a:p>
            <a:pPr marL="0" indent="0" algn="ctr">
              <a:buNone/>
            </a:pPr>
            <a:r>
              <a:rPr lang="uk-UA" sz="4400" b="1" dirty="0" smtClean="0"/>
              <a:t>О, дивний план, спасінням дорогий! Великий Бог, в любові Ти святий; Тобі, Тобі, лунає хай хвала, Твоя любов навіки нас спасла!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408010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Радуйся, Церкво, в Ісусі Христі, радуйся, Церкво, навіки віків, навіки, о, радуйся навіки віків! Слухай, Церкво, Христос іде, хай нас бадьорими Він знайде! Кожен, хто покликаний, - я і ти, щоб не заснув у марноті.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84594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</TotalTime>
  <Words>354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7</cp:revision>
  <dcterms:created xsi:type="dcterms:W3CDTF">2014-02-16T01:58:06Z</dcterms:created>
  <dcterms:modified xsi:type="dcterms:W3CDTF">2018-04-08T21:36:32Z</dcterms:modified>
</cp:coreProperties>
</file>