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6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512E5C8-0A08-48CB-8A2C-0D81C5AE56F6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en-US" sz="4400" b="1" dirty="0" smtClean="0"/>
              <a:t>“</a:t>
            </a:r>
            <a:r>
              <a:rPr lang="uk-UA" sz="4400" b="1" dirty="0" smtClean="0"/>
              <a:t>Осанна! Осанна! Осанна Христу!</a:t>
            </a:r>
            <a:r>
              <a:rPr lang="en-US" sz="4400" b="1" dirty="0" smtClean="0"/>
              <a:t>”</a:t>
            </a:r>
            <a:endParaRPr lang="uk-UA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400" b="1" dirty="0" smtClean="0"/>
              <a:t>Колись наш Христос в місто Боже ішов, (</a:t>
            </a:r>
            <a:r>
              <a:rPr lang="uk-UA" sz="4400" i="1" dirty="0" smtClean="0">
                <a:solidFill>
                  <a:srgbClr val="FFFF00"/>
                </a:solidFill>
              </a:rPr>
              <a:t>Спаситель ішов</a:t>
            </a:r>
            <a:r>
              <a:rPr lang="uk-UA" sz="4400" b="1" dirty="0" smtClean="0"/>
              <a:t>), З гори Еліонської в славі зійшов (</a:t>
            </a:r>
            <a:r>
              <a:rPr lang="uk-UA" sz="4400" i="1" dirty="0" smtClean="0">
                <a:solidFill>
                  <a:srgbClr val="FFFF00"/>
                </a:solidFill>
              </a:rPr>
              <a:t>у славі зійшов</a:t>
            </a:r>
            <a:r>
              <a:rPr lang="uk-UA" sz="4400" b="1" dirty="0" smtClean="0"/>
              <a:t>).</a:t>
            </a: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Там одяг стелили, і листя із пальм </a:t>
            </a:r>
            <a:r>
              <a:rPr lang="uk-UA" sz="4400" b="1" dirty="0" smtClean="0"/>
              <a:t>                                        (</a:t>
            </a:r>
            <a:r>
              <a:rPr lang="uk-UA" sz="4400" i="1" dirty="0" smtClean="0">
                <a:solidFill>
                  <a:srgbClr val="FFFF00"/>
                </a:solidFill>
              </a:rPr>
              <a:t>і листя із пальм</a:t>
            </a:r>
            <a:r>
              <a:rPr lang="uk-UA" sz="4400" b="1" dirty="0" smtClean="0"/>
              <a:t>), і пісня лунала Ісусові там (</a:t>
            </a:r>
            <a:r>
              <a:rPr lang="uk-UA" sz="4400" i="1" dirty="0" smtClean="0">
                <a:solidFill>
                  <a:srgbClr val="FFFF00"/>
                </a:solidFill>
              </a:rPr>
              <a:t>Ісусові там</a:t>
            </a:r>
            <a:r>
              <a:rPr lang="uk-UA" sz="4400" b="1" dirty="0" smtClean="0"/>
              <a:t>).</a:t>
            </a:r>
          </a:p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en-US" sz="4400" b="1" dirty="0" smtClean="0"/>
              <a:t>“</a:t>
            </a:r>
            <a:r>
              <a:rPr lang="uk-UA" sz="4400" b="1" dirty="0" smtClean="0"/>
              <a:t>Осанна! Осанна! Осанна Христу!</a:t>
            </a:r>
            <a:r>
              <a:rPr lang="en-US" sz="4400" b="1" dirty="0" smtClean="0"/>
              <a:t>”</a:t>
            </a:r>
            <a:endParaRPr lang="uk-UA" sz="4400" b="1" dirty="0" smtClean="0"/>
          </a:p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000" b="1" dirty="0" smtClean="0"/>
              <a:t>Усі зустрічали з хвалою Христа (</a:t>
            </a:r>
            <a:r>
              <a:rPr lang="uk-UA" sz="4000" i="1" dirty="0" smtClean="0">
                <a:solidFill>
                  <a:srgbClr val="FFFF00"/>
                </a:solidFill>
              </a:rPr>
              <a:t>з хвалою Христа</a:t>
            </a:r>
            <a:r>
              <a:rPr lang="uk-UA" sz="4000" b="1" dirty="0" smtClean="0"/>
              <a:t>), а в душах їх зрада й одна пустота (</a:t>
            </a:r>
            <a:r>
              <a:rPr lang="uk-UA" sz="4000" i="1" dirty="0" smtClean="0">
                <a:solidFill>
                  <a:srgbClr val="FFFF00"/>
                </a:solidFill>
              </a:rPr>
              <a:t>одна пустота</a:t>
            </a:r>
            <a:r>
              <a:rPr lang="uk-UA" sz="4000" b="1" dirty="0" smtClean="0"/>
              <a:t>).</a:t>
            </a:r>
          </a:p>
          <a:p>
            <a:pPr algn="ctr">
              <a:buNone/>
            </a:pPr>
            <a:r>
              <a:rPr lang="uk-UA" sz="4000" b="1" dirty="0" smtClean="0"/>
              <a:t>І плаче Спаситель, і сльози Він ллє                             (</a:t>
            </a:r>
            <a:r>
              <a:rPr lang="uk-UA" sz="4000" i="1" dirty="0" smtClean="0">
                <a:solidFill>
                  <a:srgbClr val="FFFF00"/>
                </a:solidFill>
              </a:rPr>
              <a:t>і сльози Він ллє</a:t>
            </a:r>
            <a:r>
              <a:rPr lang="uk-UA" sz="4000" b="1" dirty="0" smtClean="0"/>
              <a:t>), Хоч люд весь співає, хвалу віддає (</a:t>
            </a:r>
            <a:r>
              <a:rPr lang="uk-UA" sz="4000" i="1" dirty="0" smtClean="0">
                <a:solidFill>
                  <a:srgbClr val="FFFF00"/>
                </a:solidFill>
              </a:rPr>
              <a:t>хвалу віддає</a:t>
            </a:r>
            <a:r>
              <a:rPr lang="uk-UA" sz="4000" b="1" dirty="0" smtClean="0"/>
              <a:t>):</a:t>
            </a:r>
          </a:p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en-US" sz="4400" b="1" dirty="0" smtClean="0"/>
              <a:t>“</a:t>
            </a:r>
            <a:r>
              <a:rPr lang="uk-UA" sz="4400" b="1" dirty="0" smtClean="0"/>
              <a:t>Осанна! Осанна! Осанна Христу!</a:t>
            </a:r>
            <a:r>
              <a:rPr lang="en-US" sz="4400" b="1" dirty="0" smtClean="0"/>
              <a:t>”</a:t>
            </a:r>
            <a:endParaRPr lang="uk-UA" sz="4400" b="1" dirty="0" smtClean="0"/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Як хоче Спаситель – наш Бог і Творець (</a:t>
            </a:r>
            <a:r>
              <a:rPr lang="uk-UA" sz="4400" i="1" dirty="0" smtClean="0">
                <a:solidFill>
                  <a:srgbClr val="FFFF00"/>
                </a:solidFill>
              </a:rPr>
              <a:t>наш Бог і Творець</a:t>
            </a:r>
            <a:r>
              <a:rPr lang="uk-UA" sz="4400" b="1" dirty="0" smtClean="0"/>
              <a:t>), щоб сльози, що лив Він, сягнули сердець (</a:t>
            </a:r>
            <a:r>
              <a:rPr lang="uk-UA" sz="4400" i="1" dirty="0" smtClean="0">
                <a:solidFill>
                  <a:srgbClr val="FFFF00"/>
                </a:solidFill>
              </a:rPr>
              <a:t>сягнули сердець</a:t>
            </a:r>
            <a:r>
              <a:rPr lang="uk-UA" sz="4400" b="1" dirty="0" smtClean="0"/>
              <a:t>).</a:t>
            </a:r>
          </a:p>
          <a:p>
            <a:pPr algn="ctr">
              <a:buNone/>
            </a:pPr>
            <a:r>
              <a:rPr lang="uk-UA" sz="4400" b="1" dirty="0" smtClean="0"/>
              <a:t>Щоб люди спаслися від пекла й гріхів (</a:t>
            </a:r>
            <a:r>
              <a:rPr lang="uk-UA" sz="4400" i="1" dirty="0" smtClean="0">
                <a:solidFill>
                  <a:srgbClr val="FFFF00"/>
                </a:solidFill>
              </a:rPr>
              <a:t>від пекла й гріхів</a:t>
            </a:r>
            <a:r>
              <a:rPr lang="uk-UA" sz="4400" b="1" dirty="0" smtClean="0"/>
              <a:t>), і всі звеличали Царя всіх царів (</a:t>
            </a:r>
            <a:r>
              <a:rPr lang="uk-UA" sz="4400" i="1" dirty="0" smtClean="0">
                <a:solidFill>
                  <a:srgbClr val="FFFF00"/>
                </a:solidFill>
              </a:rPr>
              <a:t>Царя всіх царів</a:t>
            </a:r>
            <a:r>
              <a:rPr lang="uk-UA" sz="4400" b="1" dirty="0" smtClean="0"/>
              <a:t>).</a:t>
            </a:r>
          </a:p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en-US" sz="4400" b="1" dirty="0" smtClean="0"/>
              <a:t>“</a:t>
            </a:r>
            <a:r>
              <a:rPr lang="uk-UA" sz="4400" b="1" dirty="0" smtClean="0"/>
              <a:t>Осанна! Осанна! Осанна Христу!</a:t>
            </a:r>
            <a:r>
              <a:rPr lang="en-US" sz="4400" b="1" dirty="0" smtClean="0"/>
              <a:t>”</a:t>
            </a:r>
            <a:endParaRPr lang="uk-UA" sz="4400" b="1" dirty="0" smtClean="0"/>
          </a:p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-152400"/>
            <a:ext cx="9144000" cy="70104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Сьогодні Христос біля серця стоїть (</a:t>
            </a:r>
            <a:r>
              <a:rPr lang="uk-UA" sz="4400" i="1" dirty="0" smtClean="0">
                <a:solidFill>
                  <a:srgbClr val="FFFF00"/>
                </a:solidFill>
              </a:rPr>
              <a:t>при серці стоїть</a:t>
            </a:r>
            <a:r>
              <a:rPr lang="uk-UA" sz="4400" b="1" dirty="0" smtClean="0"/>
              <a:t>) і стукає ніжно й смиренно в цю мить (</a:t>
            </a:r>
            <a:r>
              <a:rPr lang="uk-UA" sz="4400" i="1" dirty="0" smtClean="0">
                <a:solidFill>
                  <a:srgbClr val="FFFF00"/>
                </a:solidFill>
              </a:rPr>
              <a:t>смиренно в цю мить</a:t>
            </a:r>
            <a:r>
              <a:rPr lang="uk-UA" sz="4400" b="1" dirty="0" smtClean="0"/>
              <a:t>).</a:t>
            </a:r>
          </a:p>
          <a:p>
            <a:pPr algn="ctr">
              <a:buNone/>
            </a:pPr>
            <a:r>
              <a:rPr lang="uk-UA" sz="4400" b="1" dirty="0" smtClean="0"/>
              <a:t>Відкрий своє серце, впусти лиш Христа (</a:t>
            </a:r>
            <a:r>
              <a:rPr lang="uk-UA" sz="4400" i="1" dirty="0" smtClean="0">
                <a:solidFill>
                  <a:srgbClr val="FFFF00"/>
                </a:solidFill>
              </a:rPr>
              <a:t>впусти лиш Христа</a:t>
            </a:r>
            <a:r>
              <a:rPr lang="uk-UA" sz="4400" b="1" dirty="0" smtClean="0"/>
              <a:t>), і пісня хваління наповнить уста (</a:t>
            </a:r>
            <a:r>
              <a:rPr lang="uk-UA" sz="4400" i="1" dirty="0" smtClean="0">
                <a:solidFill>
                  <a:srgbClr val="FFFF00"/>
                </a:solidFill>
              </a:rPr>
              <a:t>наповнить уста</a:t>
            </a:r>
            <a:r>
              <a:rPr lang="uk-UA" sz="4400" b="1" dirty="0" smtClean="0"/>
              <a:t>).</a:t>
            </a:r>
          </a:p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en-US" sz="4400" b="1" dirty="0" smtClean="0"/>
              <a:t>“</a:t>
            </a:r>
            <a:r>
              <a:rPr lang="uk-UA" sz="4400" b="1" dirty="0" smtClean="0"/>
              <a:t>Осанна! Осанна! Осанна Христу!</a:t>
            </a:r>
            <a:r>
              <a:rPr lang="en-US" sz="4400" b="1" dirty="0" smtClean="0"/>
              <a:t>”</a:t>
            </a: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*****</a:t>
            </a:r>
            <a:endParaRPr lang="en-US" sz="4400" b="1" dirty="0" smtClean="0"/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81</TotalTime>
  <Words>235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Horizon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10</cp:revision>
  <dcterms:created xsi:type="dcterms:W3CDTF">2017-03-26T06:32:04Z</dcterms:created>
  <dcterms:modified xsi:type="dcterms:W3CDTF">2017-04-09T23:41:31Z</dcterms:modified>
</cp:coreProperties>
</file>