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0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B4850C2-A83D-4B16-91C4-5145C4DA3556}" type="datetimeFigureOut">
              <a:rPr lang="en-US" smtClean="0"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F2963A-5FFC-48F8-B802-F8E032F2620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ru-RU" sz="3200" b="1" dirty="0" smtClean="0"/>
              <a:t>Эта </a:t>
            </a:r>
            <a:r>
              <a:rPr lang="ru-RU" sz="3200" b="1" dirty="0"/>
              <a:t>песня хвалы, словно птица, парит в небеса, а-а-а. 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Моя </a:t>
            </a:r>
            <a:r>
              <a:rPr lang="ru-RU" sz="3200" b="1" dirty="0"/>
              <a:t>жизнь как река - мое сердце течет. </a:t>
            </a:r>
            <a:br>
              <a:rPr lang="ru-RU" sz="3200" b="1" dirty="0"/>
            </a:br>
            <a:r>
              <a:rPr lang="ru-RU" sz="3200" b="1" dirty="0"/>
              <a:t>И душа поет для Тебя. 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Эта песня хвалы как весенний родник, как любви водопад. </a:t>
            </a:r>
            <a:br>
              <a:rPr lang="ru-RU" sz="3200" b="1" dirty="0"/>
            </a:br>
            <a:r>
              <a:rPr lang="ru-RU" sz="3200" b="1" dirty="0"/>
              <a:t>Моя жизнь как река - мое сердце течет. </a:t>
            </a:r>
            <a:br>
              <a:rPr lang="ru-RU" sz="3200" b="1" dirty="0"/>
            </a:br>
            <a:r>
              <a:rPr lang="ru-RU" sz="3200" b="1" dirty="0"/>
              <a:t>Я вдыхаю любви аромат.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7802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Океан </a:t>
            </a:r>
            <a:r>
              <a:rPr lang="ru-RU" sz="4400" b="1" dirty="0"/>
              <a:t>Божьей любви - </a:t>
            </a:r>
            <a:br>
              <a:rPr lang="ru-RU" sz="4400" b="1" dirty="0"/>
            </a:br>
            <a:r>
              <a:rPr lang="ru-RU" sz="4400" b="1" dirty="0"/>
              <a:t>Нет начала в нем и нет конца. </a:t>
            </a:r>
            <a:br>
              <a:rPr lang="ru-RU" sz="4400" b="1" dirty="0"/>
            </a:br>
            <a:r>
              <a:rPr lang="ru-RU" sz="4400" b="1" dirty="0"/>
              <a:t>Океан Божьей любви, </a:t>
            </a:r>
            <a:br>
              <a:rPr lang="ru-RU" sz="4400" b="1" dirty="0"/>
            </a:br>
            <a:r>
              <a:rPr lang="ru-RU" sz="4400" b="1" dirty="0"/>
              <a:t>Безусловной любви Отца.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271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b="1" dirty="0" smtClean="0"/>
          </a:p>
          <a:p>
            <a:pPr marL="0" indent="0" algn="ctr">
              <a:buNone/>
            </a:pPr>
            <a:endParaRPr lang="en-US" sz="3200" b="1" dirty="0"/>
          </a:p>
          <a:p>
            <a:pPr marL="0" indent="0" algn="ctr">
              <a:buNone/>
            </a:pPr>
            <a:r>
              <a:rPr lang="ru-RU" sz="3200" b="1" dirty="0" smtClean="0"/>
              <a:t>Буду </a:t>
            </a:r>
            <a:r>
              <a:rPr lang="ru-RU" sz="3200" b="1" dirty="0"/>
              <a:t>петь для Тебя, буду славить Тебя без конца, а-а-а. </a:t>
            </a:r>
            <a:br>
              <a:rPr lang="ru-RU" sz="3200" b="1" dirty="0"/>
            </a:br>
            <a:r>
              <a:rPr lang="ru-RU" sz="3200" b="1" dirty="0"/>
              <a:t>Неизменный, Святой, самый лучший друг мой - </a:t>
            </a:r>
            <a:br>
              <a:rPr lang="ru-RU" sz="3200" b="1" dirty="0"/>
            </a:br>
            <a:r>
              <a:rPr lang="ru-RU" sz="3200" b="1" dirty="0"/>
              <a:t>Я люблю всем сердцем Тебя</a:t>
            </a:r>
            <a:r>
              <a:rPr lang="ru-RU" sz="3200" b="1" dirty="0" smtClean="0"/>
              <a:t>.</a:t>
            </a:r>
            <a:endParaRPr lang="en-US" sz="3200" b="1" dirty="0" smtClean="0"/>
          </a:p>
          <a:p>
            <a:pPr marL="0" indent="0" algn="ctr">
              <a:buNone/>
            </a:pPr>
            <a:r>
              <a:rPr lang="ru-RU" sz="3200" b="1" dirty="0" smtClean="0"/>
              <a:t>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/>
              <a:t>Ты со мною всегда, не оставишь меня - Ты защита, помощь моя. </a:t>
            </a:r>
            <a:br>
              <a:rPr lang="ru-RU" sz="3200" b="1" dirty="0"/>
            </a:br>
            <a:r>
              <a:rPr lang="ru-RU" sz="3200" b="1" dirty="0"/>
              <a:t>Моя жизнь как река - мое сердце течет. </a:t>
            </a:r>
            <a:br>
              <a:rPr lang="ru-RU" sz="3200" b="1" dirty="0"/>
            </a:br>
            <a:r>
              <a:rPr lang="ru-RU" sz="3200" b="1" dirty="0"/>
              <a:t>Я вдыхаю любви аромат.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9500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endParaRPr lang="en-US" sz="4400" b="1" smtClean="0"/>
          </a:p>
          <a:p>
            <a:pPr marL="0" indent="0" algn="ctr">
              <a:buNone/>
            </a:pPr>
            <a:r>
              <a:rPr lang="ru-RU" sz="4400" b="1" smtClean="0"/>
              <a:t>Океан </a:t>
            </a:r>
            <a:r>
              <a:rPr lang="ru-RU" sz="4400" b="1" dirty="0"/>
              <a:t>Божьей любви - </a:t>
            </a:r>
            <a:br>
              <a:rPr lang="ru-RU" sz="4400" b="1" dirty="0"/>
            </a:br>
            <a:r>
              <a:rPr lang="ru-RU" sz="4400" b="1" dirty="0"/>
              <a:t>Нет начала в нем и нет конца. </a:t>
            </a:r>
            <a:br>
              <a:rPr lang="ru-RU" sz="4400" b="1" dirty="0"/>
            </a:br>
            <a:r>
              <a:rPr lang="ru-RU" sz="4400" b="1" dirty="0"/>
              <a:t>Океан Божьей любви, </a:t>
            </a:r>
            <a:br>
              <a:rPr lang="ru-RU" sz="4400" b="1" dirty="0"/>
            </a:br>
            <a:r>
              <a:rPr lang="ru-RU" sz="4400" b="1" dirty="0"/>
              <a:t>Безусловной любви Отца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en-US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2483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34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5</cp:revision>
  <dcterms:created xsi:type="dcterms:W3CDTF">2014-10-05T23:39:51Z</dcterms:created>
  <dcterms:modified xsi:type="dcterms:W3CDTF">2014-11-10T00:17:45Z</dcterms:modified>
</cp:coreProperties>
</file>