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2" r:id="rId4"/>
    <p:sldId id="259" r:id="rId5"/>
    <p:sldId id="260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6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Ой, у Вифлиємі весела новина, Радуйся! 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//: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Ой, радуйся, земле Божий Син народився! ://2р.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Там Христос родився </a:t>
            </a:r>
            <a:r>
              <a:rPr lang="uk-UA" sz="4800" smtClean="0">
                <a:latin typeface="Arial" pitchFamily="34" charset="0"/>
                <a:cs typeface="Arial" pitchFamily="34" charset="0"/>
              </a:rPr>
              <a:t>з </a:t>
            </a:r>
            <a:r>
              <a:rPr lang="uk-UA" sz="4800" smtClean="0">
                <a:latin typeface="Arial" pitchFamily="34" charset="0"/>
                <a:cs typeface="Arial" pitchFamily="34" charset="0"/>
              </a:rPr>
              <a:t>Діви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воплотився, 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//: Як людина, пеленками вбогими вповився.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:// 2р.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Отцівське Слово, Отцівське Слово зодяглося в тіло.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В земній темряві, в земній темряві сонце засвітило.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304800"/>
            <a:ext cx="8610600" cy="61722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Христос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родився, Бог воплотився, ангели співають, славу звіщають, пастухи вітають, поклін складають. </a:t>
            </a: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Чудо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! Повідають, Чудо! Повідають, Чудо! повідають, Чудо! Чудо! Повідають.</a:t>
            </a: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381000"/>
            <a:ext cx="8915400" cy="6248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Хори анголів вістять. В небі й на землі спокій,</a:t>
            </a: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 Гори й доли гомонять, про цей дар так дорогий.</a:t>
            </a:r>
          </a:p>
          <a:p>
            <a:pPr algn="ctr">
              <a:buNone/>
            </a:pPr>
            <a:endParaRPr lang="uk-UA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Слава... Богові на небі. Слава... Богові на небі.</a:t>
            </a:r>
            <a:endParaRPr lang="uk-UA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3"/>
          </p:nvPr>
        </p:nvSpPr>
        <p:spPr>
          <a:xfrm>
            <a:off x="0" y="152400"/>
            <a:ext cx="8991600" cy="6477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000" dirty="0" smtClean="0">
                <a:latin typeface="Arial" pitchFamily="34" charset="0"/>
                <a:cs typeface="Arial" pitchFamily="34" charset="0"/>
              </a:rPr>
              <a:t>Три володарі з дарами приходять, ладан і миро, золото приносять.</a:t>
            </a:r>
          </a:p>
          <a:p>
            <a:pPr algn="ctr">
              <a:buNone/>
            </a:pPr>
            <a:endParaRPr lang="uk-UA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000" dirty="0" smtClean="0">
                <a:latin typeface="Arial" pitchFamily="34" charset="0"/>
                <a:cs typeface="Arial" pitchFamily="34" charset="0"/>
              </a:rPr>
              <a:t>Ангели там співають, Благу вість нам звіщають,</a:t>
            </a:r>
          </a:p>
          <a:p>
            <a:pPr algn="ctr">
              <a:buNone/>
            </a:pPr>
            <a:r>
              <a:rPr lang="uk-UA" sz="4000" dirty="0" smtClean="0">
                <a:latin typeface="Arial" pitchFamily="34" charset="0"/>
                <a:cs typeface="Arial" pitchFamily="34" charset="0"/>
              </a:rPr>
              <a:t>Пастухи приходять і поклін приносять, славу, славу даймо ми Йому!</a:t>
            </a:r>
          </a:p>
          <a:p>
            <a:pPr algn="ctr">
              <a:buNone/>
            </a:pPr>
            <a:endParaRPr lang="uk-UA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44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52400"/>
            <a:ext cx="8915400" cy="670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endParaRPr kumimoji="0" lang="uk-UA" sz="44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uk-UA" sz="4800" b="0" i="0" u="none" strike="noStrike" kern="1200" cap="none" spc="3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І ми Рожденого Христа прославляймо. Радуйся!</a:t>
            </a:r>
            <a:endParaRPr kumimoji="0" lang="uk-UA" sz="48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uk-UA" sz="4800" b="0" i="0" u="none" strike="noStrike" kern="1200" cap="none" spc="3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//: </a:t>
            </a:r>
            <a:r>
              <a:rPr kumimoji="0" lang="uk-UA" sz="4800" b="0" i="0" u="none" strike="noStrike" kern="1200" cap="none" spc="3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Ой радуйся, земле! Божий Син Народився! ://</a:t>
            </a:r>
            <a:r>
              <a:rPr kumimoji="0" lang="uk-UA" sz="4800" b="0" i="0" u="none" strike="noStrike" kern="1200" cap="none" spc="3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2р.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lang="uk-UA" sz="4800" spc="30" dirty="0" smtClean="0">
                <a:latin typeface="Arial" pitchFamily="34" charset="0"/>
                <a:cs typeface="Arial" pitchFamily="34" charset="0"/>
              </a:rPr>
              <a:t>*****</a:t>
            </a:r>
            <a:endParaRPr kumimoji="0" lang="en-US" sz="48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4">
      <a:dk1>
        <a:sysClr val="windowText" lastClr="000000"/>
      </a:dk1>
      <a:lt1>
        <a:sysClr val="window" lastClr="FFFFFF"/>
      </a:lt1>
      <a:dk2>
        <a:srgbClr val="0F243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150</TotalTime>
  <Words>188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Horizon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18</cp:revision>
  <dcterms:created xsi:type="dcterms:W3CDTF">2017-03-26T06:32:04Z</dcterms:created>
  <dcterms:modified xsi:type="dcterms:W3CDTF">2017-12-20T07:33:35Z</dcterms:modified>
</cp:coreProperties>
</file>