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2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7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4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9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5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1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6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0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A375-94B4-425A-867C-36B39B282C8F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5CBB7-5C39-446A-A7BC-1E5A2EC37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9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74746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1. </a:t>
            </a:r>
            <a:r>
              <a:rPr lang="ru-RU" sz="5400" b="1" dirty="0" smtClean="0">
                <a:solidFill>
                  <a:schemeClr val="bg1"/>
                </a:solidFill>
              </a:rPr>
              <a:t>Один </a:t>
            </a:r>
            <a:r>
              <a:rPr lang="ru-RU" sz="5400" b="1" dirty="0">
                <a:solidFill>
                  <a:schemeClr val="bg1"/>
                </a:solidFill>
              </a:rPr>
              <a:t>молится Христос,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Пот с лица течёт кровавый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Ты грехи мои понёс,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Наносил </a:t>
            </a:r>
            <a:r>
              <a:rPr lang="ru-RU" sz="5400" b="1" dirty="0" smtClean="0">
                <a:solidFill>
                  <a:schemeClr val="bg1"/>
                </a:solidFill>
              </a:rPr>
              <a:t>Тебе </a:t>
            </a:r>
            <a:r>
              <a:rPr lang="ru-RU" sz="5400" b="1" dirty="0">
                <a:solidFill>
                  <a:schemeClr val="bg1"/>
                </a:solidFill>
              </a:rPr>
              <a:t>я </a:t>
            </a:r>
            <a:r>
              <a:rPr lang="ru-RU" sz="5400" b="1" dirty="0" smtClean="0">
                <a:solidFill>
                  <a:schemeClr val="bg1"/>
                </a:solidFill>
              </a:rPr>
              <a:t>раны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7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81947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/>
            </a:r>
            <a:br>
              <a:rPr lang="ru-RU" sz="5400" dirty="0"/>
            </a:br>
            <a:r>
              <a:rPr lang="ru-RU" sz="5400" b="1" dirty="0">
                <a:solidFill>
                  <a:schemeClr val="bg1"/>
                </a:solidFill>
              </a:rPr>
              <a:t>Но молился Ты,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Господь</a:t>
            </a:r>
            <a:r>
              <a:rPr lang="ru-RU" sz="5400" b="1" dirty="0">
                <a:solidFill>
                  <a:schemeClr val="bg1"/>
                </a:solidFill>
              </a:rPr>
              <a:t>, тогда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За меня к Отцу, взывая,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Не забыть мне никогда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Это слово </a:t>
            </a:r>
            <a:r>
              <a:rPr lang="ru-RU" sz="5400" b="1" dirty="0" smtClean="0">
                <a:solidFill>
                  <a:schemeClr val="bg1"/>
                </a:solidFill>
              </a:rPr>
              <a:t>Гефсимания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r>
              <a:rPr lang="ru-RU" sz="5400" dirty="0"/>
              <a:t/>
            </a:r>
            <a:br>
              <a:rPr lang="ru-RU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865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74746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2. </a:t>
            </a:r>
            <a:r>
              <a:rPr lang="ru-RU" sz="5400" b="1" dirty="0" smtClean="0">
                <a:solidFill>
                  <a:schemeClr val="bg1"/>
                </a:solidFill>
              </a:rPr>
              <a:t>Один </a:t>
            </a:r>
            <a:r>
              <a:rPr lang="ru-RU" sz="5400" b="1" dirty="0">
                <a:solidFill>
                  <a:schemeClr val="bg1"/>
                </a:solidFill>
              </a:rPr>
              <a:t>молится Христос,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Телом Сам изнемогает,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"Будет воля лишь Твоя"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Он к Отцу в мольбе </a:t>
            </a:r>
            <a:r>
              <a:rPr lang="ru-RU" sz="5400" b="1" dirty="0" smtClean="0">
                <a:solidFill>
                  <a:schemeClr val="bg1"/>
                </a:solidFill>
              </a:rPr>
              <a:t>взывает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7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74746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Но молился Ты,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Господь, тогда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За меня к Отцу, взывая,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Не забыть мне никогда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Это слово Гефсимания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4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747464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3. </a:t>
            </a:r>
            <a:r>
              <a:rPr lang="ru-RU" sz="5400" b="1" dirty="0" smtClean="0">
                <a:solidFill>
                  <a:schemeClr val="bg1"/>
                </a:solidFill>
              </a:rPr>
              <a:t>Один </a:t>
            </a:r>
            <a:r>
              <a:rPr lang="ru-RU" sz="5400" b="1" dirty="0">
                <a:solidFill>
                  <a:schemeClr val="bg1"/>
                </a:solidFill>
              </a:rPr>
              <a:t>молится Христос,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Всеми Он в саду оставлен,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Но победою Его</a:t>
            </a:r>
            <a:br>
              <a:rPr lang="ru-RU" sz="5400" b="1" dirty="0">
                <a:solidFill>
                  <a:schemeClr val="bg1"/>
                </a:solidFill>
              </a:rPr>
            </a:br>
            <a:r>
              <a:rPr lang="ru-RU" sz="5400" b="1" dirty="0">
                <a:solidFill>
                  <a:schemeClr val="bg1"/>
                </a:solidFill>
              </a:rPr>
              <a:t>Я от вечных мук избавлен.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74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819472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Но молился Ты,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Господь, тогда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За меня к Отцу, взывая,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Не забыть мне никогда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Это слово Гефсимания</a:t>
            </a:r>
            <a:r>
              <a:rPr lang="en-US" sz="5400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***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3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2013-09-29T05:16:27Z</dcterms:created>
  <dcterms:modified xsi:type="dcterms:W3CDTF">2013-09-29T05:29:10Z</dcterms:modified>
</cp:coreProperties>
</file>