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16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54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05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74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5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24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35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72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17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94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55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BF0-81F9-4333-83AE-7E3EE96A714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3C20-0BB4-4E0A-A112-9141034576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7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О, як печально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 й гірко нам, як згадуємо ми про день, коли Син Божий Сам муки за нас прийняв.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00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2.</a:t>
            </a:r>
            <a:r>
              <a:rPr lang="uk-UA" sz="6000" b="1" dirty="0" smtClean="0">
                <a:solidFill>
                  <a:schemeClr val="bg1"/>
                </a:solidFill>
              </a:rPr>
              <a:t> Як Агнця тихого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взяли, Правди Учителя,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і на Голгофі розп</a:t>
            </a:r>
            <a:r>
              <a:rPr lang="en-US" sz="6000" b="1" dirty="0" smtClean="0">
                <a:solidFill>
                  <a:schemeClr val="bg1"/>
                </a:solidFill>
              </a:rPr>
              <a:t>’</a:t>
            </a:r>
            <a:r>
              <a:rPr lang="uk-UA" sz="6000" b="1" dirty="0" smtClean="0">
                <a:solidFill>
                  <a:schemeClr val="bg1"/>
                </a:solidFill>
              </a:rPr>
              <a:t>яли Христа – Спасителя.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12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371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3</a:t>
            </a:r>
            <a:r>
              <a:rPr lang="uk-UA" sz="6000" dirty="0" smtClean="0">
                <a:solidFill>
                  <a:schemeClr val="bg1"/>
                </a:solidFill>
              </a:rPr>
              <a:t>. </a:t>
            </a:r>
            <a:r>
              <a:rPr lang="uk-UA" sz="6000" b="1" dirty="0" smtClean="0">
                <a:solidFill>
                  <a:schemeClr val="bg1"/>
                </a:solidFill>
              </a:rPr>
              <a:t>Ісус пішов, від ворогів прийняв Він смерть за нас, і муки хрестні Він терпів,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 і нас від смерті спас.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55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4. </a:t>
            </a:r>
            <a:r>
              <a:rPr lang="uk-UA" sz="6000" b="1" dirty="0" smtClean="0">
                <a:solidFill>
                  <a:schemeClr val="bg1"/>
                </a:solidFill>
              </a:rPr>
              <a:t>Проколото Йому ребро, стекла вода і кров,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за нас Він тяжко так страждав, відкрив Свою любов.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***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6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2013-12-01T05:18:59Z</dcterms:created>
  <dcterms:modified xsi:type="dcterms:W3CDTF">2018-04-08T21:35:40Z</dcterms:modified>
</cp:coreProperties>
</file>