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7EDE-87F8-486D-ACF5-ECBC8C4836D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978C-3F12-4A2D-9A15-2F122B3AAC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7EDE-87F8-486D-ACF5-ECBC8C4836D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978C-3F12-4A2D-9A15-2F122B3A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7EDE-87F8-486D-ACF5-ECBC8C4836D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978C-3F12-4A2D-9A15-2F122B3A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7EDE-87F8-486D-ACF5-ECBC8C4836D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978C-3F12-4A2D-9A15-2F122B3A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7EDE-87F8-486D-ACF5-ECBC8C4836D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978C-3F12-4A2D-9A15-2F122B3AAC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7EDE-87F8-486D-ACF5-ECBC8C4836D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978C-3F12-4A2D-9A15-2F122B3A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7EDE-87F8-486D-ACF5-ECBC8C4836D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978C-3F12-4A2D-9A15-2F122B3A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7EDE-87F8-486D-ACF5-ECBC8C4836D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DC978C-3F12-4A2D-9A15-2F122B3AAC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7EDE-87F8-486D-ACF5-ECBC8C4836D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978C-3F12-4A2D-9A15-2F122B3A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7EDE-87F8-486D-ACF5-ECBC8C4836D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2DC978C-3F12-4A2D-9A15-2F122B3A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2AF7EDE-87F8-486D-ACF5-ECBC8C4836D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978C-3F12-4A2D-9A15-2F122B3AA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AF7EDE-87F8-486D-ACF5-ECBC8C4836DF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2DC978C-3F12-4A2D-9A15-2F122B3AAC8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447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О, радій, Божа Церква Святая, у цей радісний день торжества, </a:t>
            </a:r>
          </a:p>
          <a:p>
            <a:pPr marL="0" indent="0" algn="ctr">
              <a:buNone/>
            </a:pPr>
            <a:r>
              <a:rPr lang="uk-UA" sz="5400" b="1" dirty="0" smtClean="0"/>
              <a:t>Пісні Богу співай дорогая, із сердець хай поллється хвала!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244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Доторкнися до арфи рукою, хай розкаже вона про Христа, </a:t>
            </a:r>
          </a:p>
          <a:p>
            <a:pPr marL="0" indent="0" algn="ctr">
              <a:buNone/>
            </a:pPr>
            <a:r>
              <a:rPr lang="uk-UA" sz="5400" b="1" dirty="0" smtClean="0"/>
              <a:t>І нехай зазвучить над землею голос твій, що зійшла та зоря.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9731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О, радій, Божа Церква Святая, у цей радісний день торжества, </a:t>
            </a:r>
          </a:p>
          <a:p>
            <a:pPr marL="0" indent="0" algn="ctr">
              <a:buNone/>
            </a:pPr>
            <a:r>
              <a:rPr lang="uk-UA" sz="5400" b="1" dirty="0" smtClean="0"/>
              <a:t>Пісні Богу співай дорогая, в цей день славний, святого Різдва!</a:t>
            </a:r>
            <a:endParaRPr lang="en-US" sz="5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Заспівай про    народження славне дорогого Ісуса Христа, </a:t>
            </a:r>
          </a:p>
          <a:p>
            <a:pPr marL="0" indent="0" algn="ctr">
              <a:buNone/>
            </a:pPr>
            <a:r>
              <a:rPr lang="uk-UA" sz="5400" b="1" dirty="0"/>
              <a:t>З</a:t>
            </a:r>
            <a:r>
              <a:rPr lang="uk-UA" sz="5400" b="1" dirty="0" smtClean="0"/>
              <a:t>аспівай як для себе спасіння в бідних яслах колись ти знайшла.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6085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Браття й сестри </a:t>
            </a:r>
          </a:p>
          <a:p>
            <a:pPr marL="0" indent="0" algn="ctr">
              <a:buNone/>
            </a:pPr>
            <a:r>
              <a:rPr lang="uk-UA" sz="5400" b="1" dirty="0" smtClean="0"/>
              <a:t>співайте дружніше, бо ця пісня звучить не дарма, Вірте, скоро зійде яскравіша, над планетою Агнця зоря.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8945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6000" b="1" dirty="0" smtClean="0"/>
          </a:p>
          <a:p>
            <a:pPr marL="0" indent="0" algn="ctr">
              <a:buNone/>
            </a:pPr>
            <a:r>
              <a:rPr lang="uk-UA" sz="5400" b="1" dirty="0" smtClean="0"/>
              <a:t>Вірте, скоро зійде яскравіша, над планетою Агнця зоря.</a:t>
            </a:r>
            <a:endParaRPr lang="en-US" sz="5400" b="1" dirty="0" smtClean="0"/>
          </a:p>
          <a:p>
            <a:pPr marL="0" indent="0" algn="ctr">
              <a:buNone/>
            </a:pPr>
            <a:r>
              <a:rPr lang="uk-UA" sz="5400" dirty="0" smtClean="0"/>
              <a:t>*****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344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</TotalTime>
  <Words>132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2013-12-22T06:28:52Z</dcterms:created>
  <dcterms:modified xsi:type="dcterms:W3CDTF">2013-12-22T06:51:07Z</dcterms:modified>
</cp:coreProperties>
</file>