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A5F94D-CF8A-4B64-BAC0-145653C66809}" type="datetimeFigureOut">
              <a:rPr lang="en-US" smtClean="0"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9F61E4-BA50-4FA7-87FD-23FCA5463A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ru-RU" sz="4400" dirty="0" smtClean="0"/>
              <a:t>О, Иисус, Ты простил меня, </a:t>
            </a:r>
            <a:br>
              <a:rPr lang="ru-RU" sz="4400" dirty="0" smtClean="0"/>
            </a:br>
            <a:r>
              <a:rPr lang="ru-RU" sz="4400" dirty="0" smtClean="0"/>
              <a:t>Ты омыл все грехи мои </a:t>
            </a:r>
            <a:br>
              <a:rPr lang="ru-RU" sz="4400" dirty="0" smtClean="0"/>
            </a:br>
            <a:r>
              <a:rPr lang="ru-RU" sz="4400" dirty="0" smtClean="0"/>
              <a:t>И теперь знаю точно я, </a:t>
            </a:r>
            <a:br>
              <a:rPr lang="ru-RU" sz="4400" dirty="0" smtClean="0"/>
            </a:br>
            <a:r>
              <a:rPr lang="ru-RU" sz="4400" dirty="0" smtClean="0"/>
              <a:t>Что прощён, я Тобой прощён!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162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ru-RU" sz="4400" dirty="0" smtClean="0"/>
              <a:t>Будь прославлен, Божий Сын! </a:t>
            </a:r>
            <a:br>
              <a:rPr lang="ru-RU" sz="4400" dirty="0" smtClean="0"/>
            </a:br>
            <a:r>
              <a:rPr lang="ru-RU" sz="4400" dirty="0" smtClean="0"/>
              <a:t>Будь прославлен, Божий Сын! </a:t>
            </a:r>
            <a:br>
              <a:rPr lang="ru-RU" sz="4400" dirty="0" smtClean="0"/>
            </a:br>
            <a:r>
              <a:rPr lang="ru-RU" sz="4400" dirty="0" smtClean="0"/>
              <a:t>Ты простил меня и я Тобой спасён!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0084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О, Иисус, я люблю Тебя </a:t>
            </a:r>
            <a:br>
              <a:rPr lang="ru-RU" sz="4400" dirty="0" smtClean="0"/>
            </a:br>
            <a:r>
              <a:rPr lang="ru-RU" sz="4400" dirty="0" smtClean="0"/>
              <a:t>И я славлю Твоё имя! </a:t>
            </a:r>
            <a:br>
              <a:rPr lang="ru-RU" sz="4400" dirty="0" smtClean="0"/>
            </a:br>
            <a:r>
              <a:rPr lang="ru-RU" sz="4400" dirty="0" smtClean="0"/>
              <a:t>И теперь знаю точно я, </a:t>
            </a:r>
            <a:br>
              <a:rPr lang="ru-RU" sz="4400" dirty="0" smtClean="0"/>
            </a:br>
            <a:r>
              <a:rPr lang="ru-RU" sz="4400" dirty="0" smtClean="0"/>
              <a:t>Что спасён, я Тобой спасён!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4734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/>
              <a:t/>
            </a:r>
            <a:br>
              <a:rPr lang="ru-RU" sz="4800" dirty="0" smtClean="0"/>
            </a:br>
            <a:endParaRPr lang="en-US" sz="4800" dirty="0" smtClean="0"/>
          </a:p>
          <a:p>
            <a:pPr marL="0" indent="0" algn="ctr">
              <a:buNone/>
            </a:pPr>
            <a:r>
              <a:rPr lang="ru-RU" sz="4400" dirty="0" smtClean="0"/>
              <a:t>Будь прославлен, Божий Сын! </a:t>
            </a:r>
            <a:br>
              <a:rPr lang="ru-RU" sz="4400" dirty="0" smtClean="0"/>
            </a:br>
            <a:r>
              <a:rPr lang="ru-RU" sz="4400" dirty="0" smtClean="0"/>
              <a:t>Будь прославлен, Божий Сын! </a:t>
            </a:r>
            <a:br>
              <a:rPr lang="ru-RU" sz="4400" dirty="0" smtClean="0"/>
            </a:br>
            <a:r>
              <a:rPr lang="ru-RU" sz="4400" dirty="0" smtClean="0"/>
              <a:t>Ты простил меня и я Тобой</a:t>
            </a:r>
            <a:r>
              <a:rPr lang="en-US" sz="4400" dirty="0" smtClean="0"/>
              <a:t> </a:t>
            </a:r>
            <a:r>
              <a:rPr lang="ru-RU" sz="4400" dirty="0" smtClean="0"/>
              <a:t>спасён!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941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ru-RU" sz="4400" dirty="0" smtClean="0"/>
              <a:t>О, Иисус, Ты простил меня, </a:t>
            </a:r>
            <a:br>
              <a:rPr lang="ru-RU" sz="4400" dirty="0" smtClean="0"/>
            </a:br>
            <a:r>
              <a:rPr lang="ru-RU" sz="4400" dirty="0" smtClean="0"/>
              <a:t>Ты омыл все грехи мои </a:t>
            </a:r>
            <a:br>
              <a:rPr lang="ru-RU" sz="4400" dirty="0" smtClean="0"/>
            </a:br>
            <a:r>
              <a:rPr lang="ru-RU" sz="4400" dirty="0" smtClean="0"/>
              <a:t>И теперь знаю точно я, </a:t>
            </a:r>
            <a:br>
              <a:rPr lang="ru-RU" sz="4400" dirty="0" smtClean="0"/>
            </a:br>
            <a:r>
              <a:rPr lang="ru-RU" sz="4400" dirty="0" smtClean="0"/>
              <a:t>Что прощён, я Тобой прощён! </a:t>
            </a:r>
            <a:endParaRPr lang="en-US" sz="4400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0484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</TotalTime>
  <Words>16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Tatyana01221978</dc:creator>
  <cp:lastModifiedBy>Tatyana01221978</cp:lastModifiedBy>
  <cp:revision>2</cp:revision>
  <dcterms:created xsi:type="dcterms:W3CDTF">2015-04-26T23:24:56Z</dcterms:created>
  <dcterms:modified xsi:type="dcterms:W3CDTF">2015-04-26T23:39:51Z</dcterms:modified>
</cp:coreProperties>
</file>