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2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1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9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5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7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4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0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1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7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8A12-5DC2-432E-B9B9-C8BC1F3B73AC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7858-B157-4B47-B0DE-BF65F9CA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6858000" cy="883919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О, Иисус, Ты простил меня, </a:t>
            </a:r>
            <a:br>
              <a:rPr lang="ru-RU" dirty="0" smtClean="0"/>
            </a:br>
            <a:r>
              <a:rPr lang="ru-RU" dirty="0" smtClean="0"/>
              <a:t>Ты омыл все грехи мои </a:t>
            </a:r>
            <a:br>
              <a:rPr lang="ru-RU" dirty="0" smtClean="0"/>
            </a:br>
            <a:r>
              <a:rPr lang="ru-RU" dirty="0" smtClean="0"/>
              <a:t>И теперь знаю точно я, </a:t>
            </a:r>
            <a:br>
              <a:rPr lang="ru-RU" dirty="0" smtClean="0"/>
            </a:br>
            <a:r>
              <a:rPr lang="ru-RU" dirty="0" smtClean="0"/>
              <a:t>Что прощён, я Тобой прощён!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Будь прославлен, Божий Сын! </a:t>
            </a:r>
            <a:br>
              <a:rPr lang="ru-RU" b="1" dirty="0" smtClean="0"/>
            </a:br>
            <a:r>
              <a:rPr lang="ru-RU" b="1" dirty="0" smtClean="0"/>
              <a:t>Будь прославлен, Божий Сын! </a:t>
            </a:r>
            <a:br>
              <a:rPr lang="ru-RU" b="1" dirty="0" smtClean="0"/>
            </a:br>
            <a:r>
              <a:rPr lang="ru-RU" b="1" dirty="0" smtClean="0"/>
              <a:t>Ты простил меня и я Тобой спасён! </a:t>
            </a:r>
            <a:br>
              <a:rPr lang="ru-RU" b="1" dirty="0" smtClean="0"/>
            </a:br>
            <a:r>
              <a:rPr lang="ru-RU" b="1" dirty="0" smtClean="0"/>
              <a:t>Будь прославлен, Божий Сын! </a:t>
            </a:r>
            <a:br>
              <a:rPr lang="ru-RU" b="1" dirty="0" smtClean="0"/>
            </a:br>
            <a:r>
              <a:rPr lang="ru-RU" b="1" dirty="0" smtClean="0"/>
              <a:t>Будь прославлен, Божий Сын! </a:t>
            </a:r>
            <a:br>
              <a:rPr lang="ru-RU" b="1" dirty="0" smtClean="0"/>
            </a:br>
            <a:r>
              <a:rPr lang="ru-RU" b="1" dirty="0" smtClean="0"/>
              <a:t>Ты простил меня и я спасён!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О, Иисус, я люблю Тебя </a:t>
            </a:r>
            <a:br>
              <a:rPr lang="ru-RU" dirty="0" smtClean="0"/>
            </a:br>
            <a:r>
              <a:rPr lang="ru-RU" dirty="0" smtClean="0"/>
              <a:t>И я славлю Твоё имя! </a:t>
            </a:r>
            <a:br>
              <a:rPr lang="ru-RU" dirty="0" smtClean="0"/>
            </a:br>
            <a:r>
              <a:rPr lang="ru-RU" dirty="0" smtClean="0"/>
              <a:t>И теперь знаю точно я, </a:t>
            </a:r>
            <a:br>
              <a:rPr lang="ru-RU" dirty="0" smtClean="0"/>
            </a:br>
            <a:r>
              <a:rPr lang="ru-RU" dirty="0" smtClean="0"/>
              <a:t>Что спасён, я Тобой спасён!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0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cp:lastPrinted>2014-10-19T23:18:27Z</cp:lastPrinted>
  <dcterms:created xsi:type="dcterms:W3CDTF">2014-10-19T23:12:19Z</dcterms:created>
  <dcterms:modified xsi:type="dcterms:W3CDTF">2014-10-19T23:18:35Z</dcterms:modified>
</cp:coreProperties>
</file>