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8" y="-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D6746-F25C-4D08-BC80-BB40FAC82E59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F17B2-9362-42F7-81EA-46A5A5A02E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D6746-F25C-4D08-BC80-BB40FAC82E59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F17B2-9362-42F7-81EA-46A5A5A02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D6746-F25C-4D08-BC80-BB40FAC82E59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F17B2-9362-42F7-81EA-46A5A5A02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D6746-F25C-4D08-BC80-BB40FAC82E59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F17B2-9362-42F7-81EA-46A5A5A02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D6746-F25C-4D08-BC80-BB40FAC82E59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0CF17B2-9362-42F7-81EA-46A5A5A02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D6746-F25C-4D08-BC80-BB40FAC82E59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F17B2-9362-42F7-81EA-46A5A5A02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D6746-F25C-4D08-BC80-BB40FAC82E59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F17B2-9362-42F7-81EA-46A5A5A02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D6746-F25C-4D08-BC80-BB40FAC82E59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F17B2-9362-42F7-81EA-46A5A5A02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D6746-F25C-4D08-BC80-BB40FAC82E59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F17B2-9362-42F7-81EA-46A5A5A02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D6746-F25C-4D08-BC80-BB40FAC82E59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F17B2-9362-42F7-81EA-46A5A5A02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D6746-F25C-4D08-BC80-BB40FAC82E59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F17B2-9362-42F7-81EA-46A5A5A02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C7D6746-F25C-4D08-BC80-BB40FAC82E59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0CF17B2-9362-42F7-81EA-46A5A5A02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000" b="1" dirty="0" smtClean="0"/>
          </a:p>
          <a:p>
            <a:pPr marL="0" indent="0" algn="ctr">
              <a:buNone/>
            </a:pPr>
            <a:endParaRPr lang="uk-UA" sz="4000" b="1" dirty="0" smtClean="0"/>
          </a:p>
          <a:p>
            <a:pPr marL="0" indent="0" algn="ctr">
              <a:buNone/>
            </a:pPr>
            <a:r>
              <a:rPr lang="uk-UA" sz="4000" b="1" dirty="0" smtClean="0"/>
              <a:t>О Дух Святий, Дух істини, Дух Божий, Ти нас призвав і поєднав з Отцем</a:t>
            </a:r>
          </a:p>
          <a:p>
            <a:pPr marL="0" indent="0" algn="ctr">
              <a:buNone/>
            </a:pPr>
            <a:r>
              <a:rPr lang="uk-UA" sz="4000" b="1" dirty="0" smtClean="0"/>
              <a:t> від мертвих справ на труд життя нового, до боротьби з страхом, невірством і гріхом.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4272826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000" b="1" dirty="0" smtClean="0"/>
          </a:p>
          <a:p>
            <a:pPr marL="0" indent="0" algn="ctr">
              <a:buNone/>
            </a:pPr>
            <a:r>
              <a:rPr lang="uk-UA" sz="4000" b="1" dirty="0" smtClean="0"/>
              <a:t>Від Тебе допомоги ждем і сили. І лиш Твоїм ми проводом живем, </a:t>
            </a:r>
          </a:p>
          <a:p>
            <a:pPr marL="0" indent="0" algn="ctr">
              <a:buNone/>
            </a:pPr>
            <a:r>
              <a:rPr lang="uk-UA" sz="4000" b="1" dirty="0" smtClean="0"/>
              <a:t>Тобі серця й життя ми присвятили, Твоїм шляхом до неба ми ідем.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905683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934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000" b="1" dirty="0" smtClean="0"/>
          </a:p>
          <a:p>
            <a:pPr marL="0" indent="0" algn="ctr">
              <a:buNone/>
            </a:pPr>
            <a:r>
              <a:rPr lang="uk-UA" sz="4000" b="1" dirty="0" smtClean="0"/>
              <a:t>О Дух Святий! Наставник і Учитель! Один Ти можеш Церкву просвітить: від сну й блукання можеш пробудить! Лиш Ти Один, Один, є Церкви Утішитель! Лиш Ти Один, Один, є Церкви Утішитель!</a:t>
            </a:r>
          </a:p>
          <a:p>
            <a:pPr marL="0" indent="0" algn="ctr">
              <a:buNone/>
            </a:pPr>
            <a:r>
              <a:rPr lang="uk-UA" sz="4000" b="1" dirty="0" smtClean="0"/>
              <a:t>*****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3663352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</TotalTime>
  <Words>105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Apex</vt:lpstr>
      <vt:lpstr>Slide 1</vt:lpstr>
      <vt:lpstr>Slide 2</vt:lpstr>
      <vt:lpstr>Slide 3</vt:lpstr>
    </vt:vector>
  </TitlesOfParts>
  <Company>DUDMD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3</cp:revision>
  <dcterms:created xsi:type="dcterms:W3CDTF">2015-05-24T15:03:23Z</dcterms:created>
  <dcterms:modified xsi:type="dcterms:W3CDTF">2018-04-08T21:35:13Z</dcterms:modified>
</cp:coreProperties>
</file>