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762B6B6-7CEF-4159-B5B4-F330A1DB06D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594EFF2-D5E5-4E0B-A244-60C07B64D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2000" b="1" dirty="0" smtClean="0"/>
          </a:p>
          <a:p>
            <a:pPr marL="0" indent="0" algn="ctr">
              <a:buNone/>
            </a:pPr>
            <a:endParaRPr lang="uk-UA" sz="2000" b="1" dirty="0" smtClean="0"/>
          </a:p>
          <a:p>
            <a:pPr marL="0" indent="0" algn="ctr">
              <a:buNone/>
            </a:pPr>
            <a:r>
              <a:rPr lang="uk-UA" sz="4400" b="1" dirty="0" smtClean="0"/>
              <a:t>О, Дух Святий, прийди з небес, Ти Утішитель всіх сердець,</a:t>
            </a:r>
          </a:p>
          <a:p>
            <a:pPr marL="0" indent="0" algn="ctr">
              <a:buNone/>
            </a:pPr>
            <a:r>
              <a:rPr lang="uk-UA" sz="4400" b="1" dirty="0" smtClean="0"/>
              <a:t>Скеровуй і оберігай, кожен мій крок Ти направляй.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38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/>
          </a:p>
          <a:p>
            <a:pPr marL="0" indent="0" algn="ctr">
              <a:buNone/>
            </a:pPr>
            <a:r>
              <a:rPr lang="uk-UA" sz="4400" b="1" dirty="0" smtClean="0"/>
              <a:t>По стежці правди нас веди, щоб не могли ми заблукать,</a:t>
            </a:r>
          </a:p>
          <a:p>
            <a:pPr marL="0" indent="0" algn="ctr">
              <a:buNone/>
            </a:pPr>
            <a:r>
              <a:rPr lang="uk-UA" sz="4400" b="1" dirty="0" smtClean="0"/>
              <a:t>Святість наповнить хай серця і стануть ближче небеса.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0241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/>
          </a:p>
          <a:p>
            <a:pPr marL="0" indent="0" algn="ctr">
              <a:buNone/>
            </a:pPr>
            <a:r>
              <a:rPr lang="uk-UA" sz="4400" b="1" dirty="0" smtClean="0"/>
              <a:t>Правильний шлях Ти нам відкрий, серце наповни, </a:t>
            </a:r>
            <a:r>
              <a:rPr lang="uk-UA" sz="4400" b="1" smtClean="0"/>
              <a:t>Дух Святий</a:t>
            </a:r>
            <a:r>
              <a:rPr lang="uk-UA" sz="4400" b="1" dirty="0" smtClean="0"/>
              <a:t>,</a:t>
            </a:r>
          </a:p>
          <a:p>
            <a:pPr marL="0" indent="0" algn="ctr">
              <a:buNone/>
            </a:pPr>
            <a:r>
              <a:rPr lang="uk-UA" sz="4400" b="1" dirty="0" smtClean="0"/>
              <a:t>В Божім страху охороняй і у Христі нас об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єднай.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3451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200" b="1" dirty="0" smtClean="0"/>
          </a:p>
          <a:p>
            <a:pPr marL="0" indent="0" algn="ctr">
              <a:buNone/>
            </a:pPr>
            <a:r>
              <a:rPr lang="uk-UA" sz="4200" b="1" dirty="0" smtClean="0"/>
              <a:t>В славі небесній буду я, побачу там Христа Царя,</a:t>
            </a:r>
          </a:p>
          <a:p>
            <a:pPr marL="0" indent="0" algn="ctr">
              <a:buNone/>
            </a:pPr>
            <a:r>
              <a:rPr lang="uk-UA" sz="4200" b="1" dirty="0" smtClean="0"/>
              <a:t>Спокій і мир знайду я там, славу співатимуть вуста.</a:t>
            </a:r>
          </a:p>
          <a:p>
            <a:pPr marL="0" indent="0" algn="ctr">
              <a:buNone/>
            </a:pPr>
            <a:r>
              <a:rPr lang="uk-UA" sz="4200" b="1" dirty="0" smtClean="0"/>
              <a:t>О, Дух Святий, прийди з небес, Ти Утішитель всіх сердець.</a:t>
            </a:r>
          </a:p>
          <a:p>
            <a:pPr marL="0" indent="0" algn="ctr">
              <a:buNone/>
            </a:pPr>
            <a:r>
              <a:rPr lang="uk-UA" sz="4200" b="1" dirty="0" smtClean="0"/>
              <a:t>*****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xmlns="" val="35941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</TotalTime>
  <Words>106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2016-05-15T15:43:09Z</dcterms:created>
  <dcterms:modified xsi:type="dcterms:W3CDTF">2018-04-08T21:35:05Z</dcterms:modified>
</cp:coreProperties>
</file>