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C07A-CB4E-4E82-BF91-DB3411D628C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61B7-FF72-4C5F-B818-9EAB4860A4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C07A-CB4E-4E82-BF91-DB3411D628C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61B7-FF72-4C5F-B818-9EAB4860A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C07A-CB4E-4E82-BF91-DB3411D628C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61B7-FF72-4C5F-B818-9EAB4860A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C07A-CB4E-4E82-BF91-DB3411D628C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61B7-FF72-4C5F-B818-9EAB4860A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C07A-CB4E-4E82-BF91-DB3411D628C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49761B7-FF72-4C5F-B818-9EAB4860A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C07A-CB4E-4E82-BF91-DB3411D628C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61B7-FF72-4C5F-B818-9EAB4860A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C07A-CB4E-4E82-BF91-DB3411D628C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61B7-FF72-4C5F-B818-9EAB4860A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C07A-CB4E-4E82-BF91-DB3411D628C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61B7-FF72-4C5F-B818-9EAB4860A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C07A-CB4E-4E82-BF91-DB3411D628C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61B7-FF72-4C5F-B818-9EAB4860A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C07A-CB4E-4E82-BF91-DB3411D628C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61B7-FF72-4C5F-B818-9EAB4860A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C07A-CB4E-4E82-BF91-DB3411D628C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61B7-FF72-4C5F-B818-9EAB4860A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8D2C07A-CB4E-4E82-BF91-DB3411D628C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9761B7-FF72-4C5F-B818-9EAB4860A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Ніч, сповита сумом. Ніч, сповита сумом. Світ заснув глибоким сном. Тільки Один Божий Син в муках останніх годин.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7929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Молиться Він, молиться Він. А в тишині Гефсиманьського саду поснули всі друзі, лишивши Христа. Ніби ласкава, спокійна відрада, зімкнула їм очі нічна темнота.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36212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Раптом весь сад освітився й прийшов туди зрадник Його, воїни з ним, служителі з ним, Сина Божого взяли і, зв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язавши, повели, розпинати повели.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64548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Як вівцю вели Його на заколення, і як агнець, Він безмовно на суді стояв. Всю ганьбу Він переніс незаслужену, всім прощаючи з любов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ю, в муках умирав.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07134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На хресті Він благав Свого Отця в останній раз; </a:t>
            </a:r>
            <a:r>
              <a:rPr lang="en-US" sz="4400" b="1" dirty="0" smtClean="0"/>
              <a:t>“</a:t>
            </a:r>
            <a:r>
              <a:rPr lang="uk-UA" sz="4400" b="1" dirty="0" smtClean="0"/>
              <a:t>Отче, прости їм, бо вони не знають, що чинять</a:t>
            </a:r>
            <a:r>
              <a:rPr lang="en-US" sz="4400" b="1" dirty="0" smtClean="0"/>
              <a:t>”</a:t>
            </a:r>
            <a:r>
              <a:rPr lang="uk-UA" sz="4400" b="1" dirty="0" smtClean="0"/>
              <a:t>.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48374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Після всього, перед смертю скрикнув голосно Христос, і по всій горі Голгофі: </a:t>
            </a:r>
            <a:r>
              <a:rPr lang="en-US" sz="4400" b="1" dirty="0" smtClean="0"/>
              <a:t>“</a:t>
            </a:r>
            <a:r>
              <a:rPr lang="uk-UA" sz="4400" b="1" dirty="0" smtClean="0"/>
              <a:t>Все звершилось!</a:t>
            </a:r>
            <a:r>
              <a:rPr lang="en-US" sz="4400" b="1" dirty="0" smtClean="0"/>
              <a:t>”</a:t>
            </a:r>
            <a:r>
              <a:rPr lang="uk-UA" sz="4400" b="1" dirty="0" smtClean="0"/>
              <a:t> пронеслось... І звершилось, і звершилось спасіння для всіх людей!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42620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Подвиг славний, подвиг спасіння ради нас Христос звершив, ради нас Христос звершив!</a:t>
            </a:r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29770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</TotalTime>
  <Words>193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5</cp:revision>
  <dcterms:created xsi:type="dcterms:W3CDTF">2014-04-18T21:27:32Z</dcterms:created>
  <dcterms:modified xsi:type="dcterms:W3CDTF">2018-04-08T21:34:46Z</dcterms:modified>
</cp:coreProperties>
</file>