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7E42-CFFA-43A0-BBC1-0AD7E1351839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DAA343-E23E-445B-954A-48D8217CB03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7E42-CFFA-43A0-BBC1-0AD7E1351839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343-E23E-445B-954A-48D8217CB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7E42-CFFA-43A0-BBC1-0AD7E1351839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343-E23E-445B-954A-48D8217CB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7E42-CFFA-43A0-BBC1-0AD7E1351839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DAA343-E23E-445B-954A-48D8217CB03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7E42-CFFA-43A0-BBC1-0AD7E1351839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DAA343-E23E-445B-954A-48D8217CB03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7E42-CFFA-43A0-BBC1-0AD7E1351839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DAA343-E23E-445B-954A-48D8217CB03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7E42-CFFA-43A0-BBC1-0AD7E1351839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DAA343-E23E-445B-954A-48D8217CB03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7E42-CFFA-43A0-BBC1-0AD7E1351839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DAA343-E23E-445B-954A-48D8217CB03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7E42-CFFA-43A0-BBC1-0AD7E1351839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DAA343-E23E-445B-954A-48D8217CB03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7E42-CFFA-43A0-BBC1-0AD7E1351839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DAA343-E23E-445B-954A-48D8217CB03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07E42-CFFA-43A0-BBC1-0AD7E1351839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DAA343-E23E-445B-954A-48D8217CB03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0707E42-CFFA-43A0-BBC1-0AD7E1351839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0DAA343-E23E-445B-954A-48D8217CB03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5400" b="1" dirty="0" smtClean="0"/>
              <a:t>Ніч на Голгофу вдень спускається. Там наш Господь веде двобій. </a:t>
            </a:r>
            <a:endParaRPr lang="en-US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Чуєш, в стражданні молить Він Отця: </a:t>
            </a:r>
            <a:r>
              <a:rPr lang="en-US" sz="5400" b="1" dirty="0" smtClean="0"/>
              <a:t>“</a:t>
            </a:r>
            <a:r>
              <a:rPr lang="uk-UA" sz="5400" b="1" dirty="0" smtClean="0"/>
              <a:t>Нащо залишив, Боже мій?</a:t>
            </a:r>
            <a:r>
              <a:rPr lang="en-US" sz="5400" b="1" dirty="0" smtClean="0"/>
              <a:t>”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85720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5400" b="1" dirty="0" smtClean="0"/>
              <a:t>Любий Ісусе, за нас Ти страждав, за нас прийняв Голгофський хрест.</a:t>
            </a:r>
          </a:p>
          <a:p>
            <a:pPr marL="0" indent="0" algn="ctr">
              <a:buNone/>
            </a:pPr>
            <a:r>
              <a:rPr lang="uk-UA" sz="5400" b="1" dirty="0" smtClean="0"/>
              <a:t> Нашу ганьбу погодився знести. Ми не помрем, бо Ти воскрес!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0399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b="1" dirty="0" smtClean="0"/>
              <a:t>2. </a:t>
            </a:r>
            <a:r>
              <a:rPr lang="uk-UA" sz="5400" b="1" dirty="0" smtClean="0"/>
              <a:t>Ти взяв на Себе все, що смерть несла. Наш гріх обмила Кров Твоя. </a:t>
            </a:r>
          </a:p>
          <a:p>
            <a:pPr marL="0" indent="0" algn="ctr">
              <a:buNone/>
            </a:pPr>
            <a:r>
              <a:rPr lang="uk-UA" sz="5400" b="1" dirty="0" smtClean="0"/>
              <a:t>Били Тебе, хоч не зробив Ти зла. В ранах Твоїх – для нас життя.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75301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5400" b="1" dirty="0" smtClean="0"/>
              <a:t>Любий Ісусе, за нас Ти страждав, за нас прийняв Голгофський хрест.</a:t>
            </a:r>
          </a:p>
          <a:p>
            <a:pPr marL="0" indent="0" algn="ctr">
              <a:buNone/>
            </a:pPr>
            <a:r>
              <a:rPr lang="uk-UA" sz="5400" b="1" dirty="0" smtClean="0"/>
              <a:t> Нашу ганьбу погодився знести. Ми не помрем, </a:t>
            </a:r>
          </a:p>
          <a:p>
            <a:pPr marL="0" indent="0" algn="ctr">
              <a:buNone/>
            </a:pPr>
            <a:r>
              <a:rPr lang="uk-UA" sz="5400" b="1" dirty="0" smtClean="0"/>
              <a:t>бо Ти воскрес!  </a:t>
            </a:r>
            <a:r>
              <a:rPr lang="uk-UA" sz="4000" b="1" dirty="0" smtClean="0"/>
              <a:t>(2р.) </a:t>
            </a:r>
          </a:p>
          <a:p>
            <a:pPr marL="0" indent="0" algn="ctr">
              <a:buNone/>
            </a:pPr>
            <a:r>
              <a:rPr lang="uk-UA" sz="5400" b="1" dirty="0" smtClean="0"/>
              <a:t>*****</a:t>
            </a:r>
            <a:endParaRPr lang="en-US" sz="54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47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18</TotalTime>
  <Words>123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Elemental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4</cp:revision>
  <dcterms:created xsi:type="dcterms:W3CDTF">2014-01-05T05:03:26Z</dcterms:created>
  <dcterms:modified xsi:type="dcterms:W3CDTF">2014-01-05T06:42:02Z</dcterms:modified>
</cp:coreProperties>
</file>