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110343E-2C07-4079-9B45-836CA62BB6D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0E6F13A-4A3B-4F49-A8E6-57ADA4B33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Ніколи</a:t>
            </a:r>
            <a:r>
              <a:rPr lang="en-US" sz="4400" dirty="0" smtClean="0"/>
              <a:t> </a:t>
            </a:r>
            <a:r>
              <a:rPr lang="ru-RU" sz="4400" dirty="0" smtClean="0"/>
              <a:t> моя </a:t>
            </a:r>
            <a:r>
              <a:rPr lang="en-US" sz="4400" dirty="0" smtClean="0"/>
              <a:t> </a:t>
            </a:r>
            <a:r>
              <a:rPr lang="ru-RU" sz="4400" dirty="0" smtClean="0"/>
              <a:t>не </a:t>
            </a:r>
            <a:r>
              <a:rPr lang="en-US" sz="4400" dirty="0" smtClean="0"/>
              <a:t> </a:t>
            </a:r>
            <a:r>
              <a:rPr lang="ru-RU" sz="4400" dirty="0" smtClean="0"/>
              <a:t>погасне</a:t>
            </a:r>
            <a:r>
              <a:rPr lang="en-US" sz="4400" dirty="0" smtClean="0"/>
              <a:t> </a:t>
            </a:r>
            <a:r>
              <a:rPr lang="ru-RU" sz="4400" dirty="0" smtClean="0"/>
              <a:t> надія,</a:t>
            </a:r>
            <a:br>
              <a:rPr lang="ru-RU" sz="4400" dirty="0" smtClean="0"/>
            </a:br>
            <a:r>
              <a:rPr lang="ru-RU" sz="4400" dirty="0" smtClean="0"/>
              <a:t>надія </a:t>
            </a:r>
            <a:r>
              <a:rPr lang="en-US" sz="4400" dirty="0" smtClean="0"/>
              <a:t> </a:t>
            </a:r>
            <a:r>
              <a:rPr lang="ru-RU" sz="4400" dirty="0" smtClean="0"/>
              <a:t>на </a:t>
            </a:r>
            <a:r>
              <a:rPr lang="en-US" sz="4400" dirty="0" smtClean="0"/>
              <a:t> </a:t>
            </a:r>
            <a:r>
              <a:rPr lang="ru-RU" sz="4400" dirty="0" smtClean="0"/>
              <a:t>вічне</a:t>
            </a:r>
            <a:r>
              <a:rPr lang="en-US" sz="4400" dirty="0" smtClean="0"/>
              <a:t> </a:t>
            </a:r>
            <a:r>
              <a:rPr lang="ru-RU" sz="4400" dirty="0" smtClean="0"/>
              <a:t> життя </a:t>
            </a:r>
            <a:r>
              <a:rPr lang="en-US" sz="4400" dirty="0" smtClean="0"/>
              <a:t> </a:t>
            </a:r>
            <a:r>
              <a:rPr lang="ru-RU" sz="4400" dirty="0" smtClean="0"/>
              <a:t>в </a:t>
            </a:r>
            <a:r>
              <a:rPr lang="en-US" sz="4400" dirty="0" smtClean="0"/>
              <a:t> </a:t>
            </a:r>
            <a:r>
              <a:rPr lang="ru-RU" sz="4400" dirty="0" smtClean="0"/>
              <a:t>небесах.</a:t>
            </a:r>
            <a:br>
              <a:rPr lang="ru-RU" sz="4400" dirty="0" smtClean="0"/>
            </a:br>
            <a:r>
              <a:rPr lang="ru-RU" sz="4400" dirty="0" smtClean="0"/>
              <a:t>Не </a:t>
            </a:r>
            <a:r>
              <a:rPr lang="en-US" sz="4400" dirty="0" smtClean="0"/>
              <a:t> </a:t>
            </a:r>
            <a:r>
              <a:rPr lang="ru-RU" sz="4400" dirty="0" smtClean="0"/>
              <a:t>просто </a:t>
            </a:r>
            <a:r>
              <a:rPr lang="en-US" sz="4400" dirty="0" smtClean="0"/>
              <a:t> </a:t>
            </a:r>
            <a:r>
              <a:rPr lang="ru-RU" sz="4400" dirty="0" smtClean="0"/>
              <a:t>байдужа,</a:t>
            </a:r>
            <a:r>
              <a:rPr lang="en-US" sz="4400" dirty="0" smtClean="0"/>
              <a:t> </a:t>
            </a:r>
            <a:r>
              <a:rPr lang="ru-RU" sz="4400" dirty="0" smtClean="0"/>
              <a:t> задумлива </a:t>
            </a:r>
            <a:r>
              <a:rPr lang="en-US" sz="4400" dirty="0" smtClean="0"/>
              <a:t> </a:t>
            </a:r>
            <a:r>
              <a:rPr lang="ru-RU" sz="4400" dirty="0" smtClean="0"/>
              <a:t>мрія,</a:t>
            </a:r>
            <a:br>
              <a:rPr lang="ru-RU" sz="4400" dirty="0" smtClean="0"/>
            </a:br>
            <a:r>
              <a:rPr lang="ru-RU" sz="4400" dirty="0" smtClean="0"/>
              <a:t>не </a:t>
            </a:r>
            <a:r>
              <a:rPr lang="en-US" sz="4400" dirty="0" smtClean="0"/>
              <a:t> </a:t>
            </a:r>
            <a:r>
              <a:rPr lang="ru-RU" sz="4400" dirty="0" smtClean="0"/>
              <a:t>думка </a:t>
            </a:r>
            <a:r>
              <a:rPr lang="en-US" sz="4400" dirty="0" smtClean="0"/>
              <a:t> </a:t>
            </a:r>
            <a:r>
              <a:rPr lang="ru-RU" sz="4400" dirty="0" smtClean="0"/>
              <a:t>тривожна</a:t>
            </a:r>
            <a:r>
              <a:rPr lang="en-US" sz="4400" dirty="0" smtClean="0"/>
              <a:t> </a:t>
            </a:r>
            <a:r>
              <a:rPr lang="ru-RU" sz="4400" dirty="0" smtClean="0"/>
              <a:t> у </a:t>
            </a:r>
            <a:r>
              <a:rPr lang="en-US" sz="4400" dirty="0" smtClean="0"/>
              <a:t> </a:t>
            </a:r>
            <a:r>
              <a:rPr lang="ru-RU" sz="4400" dirty="0" smtClean="0"/>
              <a:t>сумних</a:t>
            </a:r>
            <a:r>
              <a:rPr lang="en-US" sz="4400" dirty="0" smtClean="0"/>
              <a:t> </a:t>
            </a:r>
            <a:r>
              <a:rPr lang="ru-RU" sz="4400" dirty="0" smtClean="0"/>
              <a:t> очах.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7309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/>
              <a:t>Надія, </a:t>
            </a:r>
            <a:r>
              <a:rPr lang="en-US" sz="4400" dirty="0"/>
              <a:t> </a:t>
            </a:r>
            <a:r>
              <a:rPr lang="ru-RU" sz="4400" dirty="0"/>
              <a:t>надія</a:t>
            </a:r>
            <a:r>
              <a:rPr lang="en-US" sz="4400" dirty="0"/>
              <a:t> </a:t>
            </a:r>
            <a:r>
              <a:rPr lang="ru-RU" sz="4400" dirty="0"/>
              <a:t> на </a:t>
            </a:r>
            <a:r>
              <a:rPr lang="en-US" sz="4400" dirty="0"/>
              <a:t> </a:t>
            </a:r>
            <a:r>
              <a:rPr lang="ru-RU" sz="4400" dirty="0"/>
              <a:t>Бога, </a:t>
            </a:r>
            <a:br>
              <a:rPr lang="ru-RU" sz="4400" dirty="0"/>
            </a:br>
            <a:r>
              <a:rPr lang="ru-RU" sz="4400" dirty="0"/>
              <a:t>жива, </a:t>
            </a:r>
            <a:r>
              <a:rPr lang="en-US" sz="4400" dirty="0"/>
              <a:t> </a:t>
            </a:r>
            <a:r>
              <a:rPr lang="ru-RU" sz="4400" dirty="0"/>
              <a:t>непохитна </a:t>
            </a:r>
            <a:r>
              <a:rPr lang="en-US" sz="4400" dirty="0"/>
              <a:t> </a:t>
            </a:r>
            <a:r>
              <a:rPr lang="ru-RU" sz="4400" dirty="0"/>
              <a:t>і </a:t>
            </a:r>
            <a:r>
              <a:rPr lang="en-US" sz="4400" dirty="0"/>
              <a:t> </a:t>
            </a:r>
            <a:r>
              <a:rPr lang="ru-RU" sz="4400" dirty="0"/>
              <a:t>міцна</a:t>
            </a:r>
            <a:r>
              <a:rPr lang="en-US" sz="4400" dirty="0"/>
              <a:t> </a:t>
            </a:r>
            <a:r>
              <a:rPr lang="ru-RU" sz="4400" dirty="0"/>
              <a:t> як </a:t>
            </a:r>
            <a:r>
              <a:rPr lang="en-US" sz="4400" dirty="0"/>
              <a:t> </a:t>
            </a:r>
            <a:r>
              <a:rPr lang="ru-RU" sz="4400" dirty="0"/>
              <a:t>сталь.</a:t>
            </a:r>
            <a:br>
              <a:rPr lang="ru-RU" sz="4400" dirty="0"/>
            </a:br>
            <a:r>
              <a:rPr lang="ru-RU" sz="4400" dirty="0"/>
              <a:t>Надія </a:t>
            </a:r>
            <a:r>
              <a:rPr lang="en-US" sz="4400" dirty="0"/>
              <a:t> </a:t>
            </a:r>
            <a:r>
              <a:rPr lang="ru-RU" sz="4400" dirty="0"/>
              <a:t>на </a:t>
            </a:r>
            <a:r>
              <a:rPr lang="en-US" sz="4400" dirty="0"/>
              <a:t> </a:t>
            </a:r>
            <a:r>
              <a:rPr lang="ru-RU" sz="4400" dirty="0"/>
              <a:t>тверду</a:t>
            </a:r>
            <a:r>
              <a:rPr lang="en-US" sz="4400" dirty="0"/>
              <a:t> </a:t>
            </a:r>
            <a:r>
              <a:rPr lang="ru-RU" sz="4400" dirty="0"/>
              <a:t> і </a:t>
            </a:r>
            <a:r>
              <a:rPr lang="en-US" sz="4400" dirty="0"/>
              <a:t> </a:t>
            </a:r>
            <a:r>
              <a:rPr lang="ru-RU" sz="4400" dirty="0"/>
              <a:t>вірну</a:t>
            </a:r>
            <a:r>
              <a:rPr lang="en-US" sz="4400" dirty="0"/>
              <a:t> </a:t>
            </a:r>
            <a:r>
              <a:rPr lang="ru-RU" sz="4400" dirty="0"/>
              <a:t> дорогу, </a:t>
            </a:r>
            <a:br>
              <a:rPr lang="ru-RU" sz="4400" dirty="0"/>
            </a:br>
            <a:r>
              <a:rPr lang="ru-RU" sz="4400" dirty="0"/>
              <a:t>яка</a:t>
            </a:r>
            <a:r>
              <a:rPr lang="en-US" sz="4400" dirty="0"/>
              <a:t> </a:t>
            </a:r>
            <a:r>
              <a:rPr lang="ru-RU" sz="4400" dirty="0"/>
              <a:t> проведе </a:t>
            </a:r>
            <a:r>
              <a:rPr lang="en-US" sz="4400" dirty="0"/>
              <a:t> </a:t>
            </a:r>
            <a:r>
              <a:rPr lang="ru-RU" sz="4400" dirty="0"/>
              <a:t>у</a:t>
            </a:r>
            <a:r>
              <a:rPr lang="en-US" sz="4400" dirty="0"/>
              <a:t> </a:t>
            </a:r>
            <a:r>
              <a:rPr lang="ru-RU" sz="4400" dirty="0"/>
              <a:t> блакитную</a:t>
            </a:r>
            <a:r>
              <a:rPr lang="en-US" sz="4400" dirty="0"/>
              <a:t> </a:t>
            </a:r>
            <a:r>
              <a:rPr lang="ru-RU" sz="4400" dirty="0"/>
              <a:t> даль.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8612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Байдужий</a:t>
            </a:r>
            <a:r>
              <a:rPr lang="en-US" sz="4400" dirty="0" smtClean="0"/>
              <a:t> </a:t>
            </a:r>
            <a:r>
              <a:rPr lang="ru-RU" sz="4400" dirty="0" smtClean="0"/>
              <a:t> до </a:t>
            </a:r>
            <a:r>
              <a:rPr lang="en-US" sz="4400" dirty="0" smtClean="0"/>
              <a:t> </a:t>
            </a:r>
            <a:r>
              <a:rPr lang="ru-RU" sz="4400" dirty="0" smtClean="0"/>
              <a:t>Бога </a:t>
            </a:r>
            <a:r>
              <a:rPr lang="en-US" sz="4400" dirty="0" smtClean="0"/>
              <a:t> </a:t>
            </a:r>
            <a:r>
              <a:rPr lang="ru-RU" sz="4400" dirty="0" smtClean="0"/>
              <a:t>цей</a:t>
            </a:r>
            <a:r>
              <a:rPr lang="en-US" sz="4400" dirty="0" smtClean="0"/>
              <a:t> </a:t>
            </a:r>
            <a:r>
              <a:rPr lang="ru-RU" sz="4400" dirty="0" smtClean="0"/>
              <a:t> сві </a:t>
            </a:r>
            <a:r>
              <a:rPr lang="en-US" sz="4400" dirty="0" smtClean="0"/>
              <a:t> </a:t>
            </a:r>
            <a:r>
              <a:rPr lang="ru-RU" sz="4400" dirty="0" smtClean="0"/>
              <a:t>непокірний,</a:t>
            </a:r>
            <a:br>
              <a:rPr lang="ru-RU" sz="4400" dirty="0" smtClean="0"/>
            </a:br>
            <a:r>
              <a:rPr lang="ru-RU" sz="4400" dirty="0" smtClean="0"/>
              <a:t>знівеченний </a:t>
            </a:r>
            <a:r>
              <a:rPr lang="en-US" sz="4400" dirty="0" smtClean="0"/>
              <a:t> </a:t>
            </a:r>
            <a:r>
              <a:rPr lang="ru-RU" sz="4400" dirty="0" smtClean="0"/>
              <a:t>горем,</a:t>
            </a:r>
            <a:r>
              <a:rPr lang="en-US" sz="4400" dirty="0" smtClean="0"/>
              <a:t> </a:t>
            </a:r>
            <a:r>
              <a:rPr lang="ru-RU" sz="4400" dirty="0" smtClean="0"/>
              <a:t> гріхом,</a:t>
            </a:r>
            <a:r>
              <a:rPr lang="en-US" sz="4400" dirty="0" smtClean="0"/>
              <a:t> </a:t>
            </a:r>
            <a:r>
              <a:rPr lang="ru-RU" sz="4400" dirty="0" smtClean="0"/>
              <a:t> страшним </a:t>
            </a:r>
            <a:r>
              <a:rPr lang="en-US" sz="4400" dirty="0" smtClean="0"/>
              <a:t> </a:t>
            </a:r>
            <a:r>
              <a:rPr lang="ru-RU" sz="4400" dirty="0" smtClean="0"/>
              <a:t>злом.</a:t>
            </a:r>
            <a:br>
              <a:rPr lang="ru-RU" sz="4400" dirty="0" smtClean="0"/>
            </a:br>
            <a:r>
              <a:rPr lang="ru-RU" sz="4400" dirty="0" smtClean="0"/>
              <a:t>А</a:t>
            </a:r>
            <a:r>
              <a:rPr lang="en-US" sz="4400" dirty="0" smtClean="0"/>
              <a:t> </a:t>
            </a:r>
            <a:r>
              <a:rPr lang="ru-RU" sz="4400" dirty="0" smtClean="0"/>
              <a:t> я</a:t>
            </a:r>
            <a:r>
              <a:rPr lang="en-US" sz="4400" dirty="0" smtClean="0"/>
              <a:t> </a:t>
            </a:r>
            <a:r>
              <a:rPr lang="ru-RU" sz="4400" dirty="0" smtClean="0"/>
              <a:t> крізь</a:t>
            </a:r>
            <a:r>
              <a:rPr lang="en-US" sz="4400" dirty="0" smtClean="0"/>
              <a:t> </a:t>
            </a:r>
            <a:r>
              <a:rPr lang="ru-RU" sz="4400" dirty="0" smtClean="0"/>
              <a:t> роки</a:t>
            </a:r>
            <a:r>
              <a:rPr lang="en-US" sz="4400" dirty="0" smtClean="0"/>
              <a:t> </a:t>
            </a:r>
            <a:r>
              <a:rPr lang="ru-RU" sz="4400" dirty="0" smtClean="0"/>
              <a:t> непохитну</a:t>
            </a:r>
            <a:r>
              <a:rPr lang="en-US" sz="4400" dirty="0" smtClean="0"/>
              <a:t> </a:t>
            </a:r>
            <a:r>
              <a:rPr lang="ru-RU" sz="4400" dirty="0" smtClean="0"/>
              <a:t> і </a:t>
            </a:r>
            <a:r>
              <a:rPr lang="en-US" sz="4400" dirty="0" smtClean="0"/>
              <a:t> </a:t>
            </a:r>
            <a:r>
              <a:rPr lang="ru-RU" sz="4400" dirty="0" smtClean="0"/>
              <a:t>вірну</a:t>
            </a:r>
            <a:r>
              <a:rPr lang="en-US" sz="44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надію </a:t>
            </a:r>
            <a:r>
              <a:rPr lang="en-US" sz="4400" dirty="0" smtClean="0"/>
              <a:t> </a:t>
            </a:r>
            <a:r>
              <a:rPr lang="ru-RU" sz="4400" dirty="0" smtClean="0"/>
              <a:t>несу </a:t>
            </a:r>
            <a:r>
              <a:rPr lang="en-US" sz="4400" dirty="0" smtClean="0"/>
              <a:t> </a:t>
            </a:r>
            <a:r>
              <a:rPr lang="ru-RU" sz="4400" dirty="0" smtClean="0"/>
              <a:t>разом</a:t>
            </a:r>
            <a:r>
              <a:rPr lang="en-US" sz="4400" dirty="0" smtClean="0"/>
              <a:t> </a:t>
            </a:r>
            <a:r>
              <a:rPr lang="ru-RU" sz="4400" dirty="0" smtClean="0"/>
              <a:t> з</a:t>
            </a:r>
            <a:r>
              <a:rPr lang="en-US" sz="4400" dirty="0" smtClean="0"/>
              <a:t> </a:t>
            </a:r>
            <a:r>
              <a:rPr lang="ru-RU" sz="4400" dirty="0" smtClean="0"/>
              <a:t> вічним</a:t>
            </a:r>
            <a:r>
              <a:rPr lang="en-US" sz="4400" dirty="0" smtClean="0"/>
              <a:t> </a:t>
            </a:r>
            <a:r>
              <a:rPr lang="ru-RU" sz="4400" dirty="0" smtClean="0"/>
              <a:t> Христом.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092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/>
              <a:t>Надія, </a:t>
            </a:r>
            <a:r>
              <a:rPr lang="en-US" sz="4400" dirty="0"/>
              <a:t> </a:t>
            </a:r>
            <a:r>
              <a:rPr lang="ru-RU" sz="4400" dirty="0"/>
              <a:t>надія</a:t>
            </a:r>
            <a:r>
              <a:rPr lang="en-US" sz="4400" dirty="0"/>
              <a:t> </a:t>
            </a:r>
            <a:r>
              <a:rPr lang="ru-RU" sz="4400" dirty="0"/>
              <a:t> на </a:t>
            </a:r>
            <a:r>
              <a:rPr lang="en-US" sz="4400" dirty="0"/>
              <a:t> </a:t>
            </a:r>
            <a:r>
              <a:rPr lang="ru-RU" sz="4400" dirty="0"/>
              <a:t>Бога, </a:t>
            </a:r>
            <a:br>
              <a:rPr lang="ru-RU" sz="4400" dirty="0"/>
            </a:br>
            <a:r>
              <a:rPr lang="ru-RU" sz="4400" dirty="0"/>
              <a:t>жива, </a:t>
            </a:r>
            <a:r>
              <a:rPr lang="en-US" sz="4400" dirty="0"/>
              <a:t> </a:t>
            </a:r>
            <a:r>
              <a:rPr lang="ru-RU" sz="4400" dirty="0"/>
              <a:t>непохитна </a:t>
            </a:r>
            <a:r>
              <a:rPr lang="en-US" sz="4400" dirty="0"/>
              <a:t> </a:t>
            </a:r>
            <a:r>
              <a:rPr lang="ru-RU" sz="4400" dirty="0"/>
              <a:t>і </a:t>
            </a:r>
            <a:r>
              <a:rPr lang="en-US" sz="4400" dirty="0"/>
              <a:t> </a:t>
            </a:r>
            <a:r>
              <a:rPr lang="ru-RU" sz="4400" dirty="0"/>
              <a:t>міцна</a:t>
            </a:r>
            <a:r>
              <a:rPr lang="en-US" sz="4400" dirty="0"/>
              <a:t> </a:t>
            </a:r>
            <a:r>
              <a:rPr lang="ru-RU" sz="4400" dirty="0"/>
              <a:t> як </a:t>
            </a:r>
            <a:r>
              <a:rPr lang="en-US" sz="4400" dirty="0"/>
              <a:t> </a:t>
            </a:r>
            <a:r>
              <a:rPr lang="ru-RU" sz="4400" dirty="0"/>
              <a:t>сталь.</a:t>
            </a:r>
            <a:br>
              <a:rPr lang="ru-RU" sz="4400" dirty="0"/>
            </a:br>
            <a:r>
              <a:rPr lang="ru-RU" sz="4400" dirty="0"/>
              <a:t>Надія </a:t>
            </a:r>
            <a:r>
              <a:rPr lang="en-US" sz="4400" dirty="0"/>
              <a:t> </a:t>
            </a:r>
            <a:r>
              <a:rPr lang="ru-RU" sz="4400" dirty="0"/>
              <a:t>на </a:t>
            </a:r>
            <a:r>
              <a:rPr lang="en-US" sz="4400" dirty="0"/>
              <a:t> </a:t>
            </a:r>
            <a:r>
              <a:rPr lang="ru-RU" sz="4400" dirty="0"/>
              <a:t>тверду</a:t>
            </a:r>
            <a:r>
              <a:rPr lang="en-US" sz="4400" dirty="0"/>
              <a:t> </a:t>
            </a:r>
            <a:r>
              <a:rPr lang="ru-RU" sz="4400" dirty="0"/>
              <a:t> і </a:t>
            </a:r>
            <a:r>
              <a:rPr lang="en-US" sz="4400" dirty="0"/>
              <a:t> </a:t>
            </a:r>
            <a:r>
              <a:rPr lang="ru-RU" sz="4400" dirty="0"/>
              <a:t>вірну</a:t>
            </a:r>
            <a:r>
              <a:rPr lang="en-US" sz="4400" dirty="0"/>
              <a:t> </a:t>
            </a:r>
            <a:r>
              <a:rPr lang="ru-RU" sz="4400" dirty="0"/>
              <a:t> дорогу, </a:t>
            </a:r>
            <a:br>
              <a:rPr lang="ru-RU" sz="4400" dirty="0"/>
            </a:br>
            <a:r>
              <a:rPr lang="ru-RU" sz="4400" dirty="0"/>
              <a:t>яка</a:t>
            </a:r>
            <a:r>
              <a:rPr lang="en-US" sz="4400" dirty="0"/>
              <a:t> </a:t>
            </a:r>
            <a:r>
              <a:rPr lang="ru-RU" sz="4400" dirty="0"/>
              <a:t> проведе </a:t>
            </a:r>
            <a:r>
              <a:rPr lang="en-US" sz="4400" dirty="0"/>
              <a:t> </a:t>
            </a:r>
            <a:r>
              <a:rPr lang="ru-RU" sz="4400" dirty="0"/>
              <a:t>у</a:t>
            </a:r>
            <a:r>
              <a:rPr lang="en-US" sz="4400" dirty="0"/>
              <a:t> </a:t>
            </a:r>
            <a:r>
              <a:rPr lang="ru-RU" sz="4400" dirty="0"/>
              <a:t> блакитную</a:t>
            </a:r>
            <a:r>
              <a:rPr lang="en-US" sz="4400" dirty="0"/>
              <a:t> </a:t>
            </a:r>
            <a:r>
              <a:rPr lang="ru-RU" sz="4400" dirty="0"/>
              <a:t> даль.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463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Надія</a:t>
            </a:r>
            <a:r>
              <a:rPr lang="en-US" sz="4400" dirty="0" smtClean="0"/>
              <a:t> </a:t>
            </a:r>
            <a:r>
              <a:rPr lang="ru-RU" sz="4400" dirty="0" smtClean="0"/>
              <a:t> дарує</a:t>
            </a:r>
            <a:r>
              <a:rPr lang="en-US" sz="4400" dirty="0" smtClean="0"/>
              <a:t> </a:t>
            </a:r>
            <a:r>
              <a:rPr lang="ru-RU" sz="4400" dirty="0" smtClean="0"/>
              <a:t> і </a:t>
            </a:r>
            <a:r>
              <a:rPr lang="en-US" sz="4400" dirty="0" smtClean="0"/>
              <a:t> </a:t>
            </a:r>
            <a:r>
              <a:rPr lang="ru-RU" sz="4400" dirty="0" smtClean="0"/>
              <a:t>сил</a:t>
            </a:r>
            <a:r>
              <a:rPr lang="en-US" sz="4400" dirty="0" smtClean="0"/>
              <a:t> </a:t>
            </a:r>
            <a:r>
              <a:rPr lang="ru-RU" sz="4400" dirty="0" smtClean="0"/>
              <a:t> і </a:t>
            </a:r>
            <a:r>
              <a:rPr lang="en-US" sz="4400" dirty="0" smtClean="0"/>
              <a:t> </a:t>
            </a:r>
            <a:r>
              <a:rPr lang="ru-RU" sz="4400" dirty="0" smtClean="0"/>
              <a:t>натхнення,</a:t>
            </a:r>
            <a:br>
              <a:rPr lang="ru-RU" sz="4400" dirty="0" smtClean="0"/>
            </a:br>
            <a:r>
              <a:rPr lang="ru-RU" sz="4400" dirty="0" smtClean="0"/>
              <a:t>на </a:t>
            </a:r>
            <a:r>
              <a:rPr lang="en-US" sz="4400" dirty="0" smtClean="0"/>
              <a:t> </a:t>
            </a:r>
            <a:r>
              <a:rPr lang="ru-RU" sz="4400" dirty="0" smtClean="0"/>
              <a:t>подвиг</a:t>
            </a:r>
            <a:r>
              <a:rPr lang="en-US" sz="4400" dirty="0" smtClean="0"/>
              <a:t> </a:t>
            </a:r>
            <a:r>
              <a:rPr lang="ru-RU" sz="4400" dirty="0" smtClean="0"/>
              <a:t> для </a:t>
            </a:r>
            <a:r>
              <a:rPr lang="en-US" sz="4400" dirty="0" smtClean="0"/>
              <a:t> </a:t>
            </a:r>
            <a:r>
              <a:rPr lang="ru-RU" sz="4400" dirty="0" smtClean="0"/>
              <a:t>Господа </a:t>
            </a:r>
            <a:r>
              <a:rPr lang="en-US" sz="4400" dirty="0" smtClean="0"/>
              <a:t> </a:t>
            </a:r>
            <a:r>
              <a:rPr lang="ru-RU" sz="4400" dirty="0" smtClean="0"/>
              <a:t>кличе</a:t>
            </a:r>
            <a:r>
              <a:rPr lang="en-US" sz="4400" dirty="0" smtClean="0"/>
              <a:t> </a:t>
            </a:r>
            <a:r>
              <a:rPr lang="ru-RU" sz="4400" dirty="0" smtClean="0"/>
              <a:t> вона.</a:t>
            </a:r>
            <a:br>
              <a:rPr lang="ru-RU" sz="4400" dirty="0" smtClean="0"/>
            </a:br>
            <a:r>
              <a:rPr lang="ru-RU" sz="4400" dirty="0" smtClean="0"/>
              <a:t>Для</a:t>
            </a:r>
            <a:r>
              <a:rPr lang="en-US" sz="4400" dirty="0" smtClean="0"/>
              <a:t> </a:t>
            </a:r>
            <a:r>
              <a:rPr lang="ru-RU" sz="4400" dirty="0" smtClean="0"/>
              <a:t> тих,</a:t>
            </a:r>
            <a:r>
              <a:rPr lang="en-US" sz="4400" dirty="0" smtClean="0"/>
              <a:t> </a:t>
            </a:r>
            <a:r>
              <a:rPr lang="ru-RU" sz="4400" dirty="0" smtClean="0"/>
              <a:t> хто</a:t>
            </a:r>
            <a:r>
              <a:rPr lang="en-US" sz="4400" dirty="0" smtClean="0"/>
              <a:t> </a:t>
            </a:r>
            <a:r>
              <a:rPr lang="ru-RU" sz="4400" dirty="0" smtClean="0"/>
              <a:t> одержав</a:t>
            </a:r>
            <a:r>
              <a:rPr lang="en-US" sz="4400" dirty="0" smtClean="0"/>
              <a:t> </a:t>
            </a:r>
            <a:r>
              <a:rPr lang="ru-RU" sz="4400" dirty="0" smtClean="0"/>
              <a:t> навіки </a:t>
            </a:r>
            <a:r>
              <a:rPr lang="en-US" sz="4400" dirty="0" smtClean="0"/>
              <a:t> </a:t>
            </a:r>
            <a:r>
              <a:rPr lang="ru-RU" sz="4400" dirty="0" smtClean="0"/>
              <a:t>прощення,</a:t>
            </a:r>
            <a:br>
              <a:rPr lang="ru-RU" sz="4400" dirty="0" smtClean="0"/>
            </a:br>
            <a:r>
              <a:rPr lang="ru-RU" sz="4400" dirty="0" smtClean="0"/>
              <a:t>надією</a:t>
            </a:r>
            <a:r>
              <a:rPr lang="en-US" sz="4400" dirty="0" smtClean="0"/>
              <a:t> </a:t>
            </a:r>
            <a:r>
              <a:rPr lang="ru-RU" sz="4400" dirty="0" smtClean="0"/>
              <a:t> буде</a:t>
            </a:r>
            <a:r>
              <a:rPr lang="en-US" sz="4400" dirty="0" smtClean="0"/>
              <a:t> </a:t>
            </a:r>
            <a:r>
              <a:rPr lang="ru-RU" sz="4400" dirty="0" smtClean="0"/>
              <a:t> вже </a:t>
            </a:r>
            <a:r>
              <a:rPr lang="en-US" sz="4400" dirty="0" smtClean="0"/>
              <a:t> </a:t>
            </a:r>
            <a:r>
              <a:rPr lang="ru-RU" sz="4400" dirty="0" smtClean="0"/>
              <a:t>вічна</a:t>
            </a:r>
            <a:r>
              <a:rPr lang="en-US" sz="4400" dirty="0" smtClean="0"/>
              <a:t> </a:t>
            </a:r>
            <a:r>
              <a:rPr lang="ru-RU" sz="4400" dirty="0" smtClean="0"/>
              <a:t> весна.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4990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/>
              <a:t>Надія, </a:t>
            </a:r>
            <a:r>
              <a:rPr lang="en-US" sz="4400" dirty="0"/>
              <a:t> </a:t>
            </a:r>
            <a:r>
              <a:rPr lang="ru-RU" sz="4400" dirty="0"/>
              <a:t>надія</a:t>
            </a:r>
            <a:r>
              <a:rPr lang="en-US" sz="4400" dirty="0"/>
              <a:t> </a:t>
            </a:r>
            <a:r>
              <a:rPr lang="ru-RU" sz="4400" dirty="0"/>
              <a:t> на </a:t>
            </a:r>
            <a:r>
              <a:rPr lang="en-US" sz="4400" dirty="0"/>
              <a:t> </a:t>
            </a:r>
            <a:r>
              <a:rPr lang="ru-RU" sz="4400" dirty="0"/>
              <a:t>Бога, </a:t>
            </a:r>
            <a:br>
              <a:rPr lang="ru-RU" sz="4400" dirty="0"/>
            </a:br>
            <a:r>
              <a:rPr lang="ru-RU" sz="4400" dirty="0"/>
              <a:t>жива, </a:t>
            </a:r>
            <a:r>
              <a:rPr lang="en-US" sz="4400" dirty="0"/>
              <a:t> </a:t>
            </a:r>
            <a:r>
              <a:rPr lang="ru-RU" sz="4400" dirty="0"/>
              <a:t>непохитна </a:t>
            </a:r>
            <a:r>
              <a:rPr lang="en-US" sz="4400" dirty="0"/>
              <a:t> </a:t>
            </a:r>
            <a:r>
              <a:rPr lang="ru-RU" sz="4400" dirty="0"/>
              <a:t>і </a:t>
            </a:r>
            <a:r>
              <a:rPr lang="en-US" sz="4400" dirty="0"/>
              <a:t> </a:t>
            </a:r>
            <a:r>
              <a:rPr lang="ru-RU" sz="4400" dirty="0"/>
              <a:t>міцна</a:t>
            </a:r>
            <a:r>
              <a:rPr lang="en-US" sz="4400" dirty="0"/>
              <a:t> </a:t>
            </a:r>
            <a:r>
              <a:rPr lang="ru-RU" sz="4400" dirty="0"/>
              <a:t> як </a:t>
            </a:r>
            <a:r>
              <a:rPr lang="en-US" sz="4400" dirty="0"/>
              <a:t> </a:t>
            </a:r>
            <a:r>
              <a:rPr lang="ru-RU" sz="4400" dirty="0"/>
              <a:t>сталь.</a:t>
            </a:r>
            <a:br>
              <a:rPr lang="ru-RU" sz="4400" dirty="0"/>
            </a:br>
            <a:r>
              <a:rPr lang="ru-RU" sz="4400" dirty="0"/>
              <a:t>Надія </a:t>
            </a:r>
            <a:r>
              <a:rPr lang="en-US" sz="4400" dirty="0"/>
              <a:t> </a:t>
            </a:r>
            <a:r>
              <a:rPr lang="ru-RU" sz="4400" dirty="0"/>
              <a:t>на </a:t>
            </a:r>
            <a:r>
              <a:rPr lang="en-US" sz="4400" dirty="0"/>
              <a:t> </a:t>
            </a:r>
            <a:r>
              <a:rPr lang="ru-RU" sz="4400" dirty="0"/>
              <a:t>тверду</a:t>
            </a:r>
            <a:r>
              <a:rPr lang="en-US" sz="4400" dirty="0"/>
              <a:t> </a:t>
            </a:r>
            <a:r>
              <a:rPr lang="ru-RU" sz="4400" dirty="0"/>
              <a:t> і </a:t>
            </a:r>
            <a:r>
              <a:rPr lang="en-US" sz="4400" dirty="0"/>
              <a:t> </a:t>
            </a:r>
            <a:r>
              <a:rPr lang="ru-RU" sz="4400" dirty="0"/>
              <a:t>вірну</a:t>
            </a:r>
            <a:r>
              <a:rPr lang="en-US" sz="4400" dirty="0"/>
              <a:t> </a:t>
            </a:r>
            <a:r>
              <a:rPr lang="ru-RU" sz="4400" dirty="0"/>
              <a:t> дорогу, </a:t>
            </a:r>
            <a:br>
              <a:rPr lang="ru-RU" sz="4400" dirty="0"/>
            </a:br>
            <a:r>
              <a:rPr lang="ru-RU" sz="4400" dirty="0"/>
              <a:t>яка</a:t>
            </a:r>
            <a:r>
              <a:rPr lang="en-US" sz="4400" dirty="0"/>
              <a:t> </a:t>
            </a:r>
            <a:r>
              <a:rPr lang="ru-RU" sz="4400" dirty="0"/>
              <a:t> проведе </a:t>
            </a:r>
            <a:r>
              <a:rPr lang="en-US" sz="4400" dirty="0"/>
              <a:t> </a:t>
            </a:r>
            <a:r>
              <a:rPr lang="ru-RU" sz="4400" dirty="0"/>
              <a:t>у</a:t>
            </a:r>
            <a:r>
              <a:rPr lang="en-US" sz="4400" dirty="0"/>
              <a:t> </a:t>
            </a:r>
            <a:r>
              <a:rPr lang="ru-RU" sz="4400" dirty="0"/>
              <a:t> блакитную</a:t>
            </a:r>
            <a:r>
              <a:rPr lang="en-US" sz="4400" dirty="0"/>
              <a:t> </a:t>
            </a:r>
            <a:r>
              <a:rPr lang="ru-RU" sz="4400" dirty="0"/>
              <a:t> даль.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5097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Надія </a:t>
            </a:r>
            <a:r>
              <a:rPr lang="en-US" sz="4400" dirty="0" smtClean="0"/>
              <a:t> </a:t>
            </a:r>
            <a:r>
              <a:rPr lang="ru-RU" sz="4400" dirty="0" smtClean="0"/>
              <a:t>на</a:t>
            </a:r>
            <a:r>
              <a:rPr lang="en-US" sz="4400" dirty="0" smtClean="0"/>
              <a:t> </a:t>
            </a:r>
            <a:r>
              <a:rPr lang="ru-RU" sz="4400" dirty="0" smtClean="0"/>
              <a:t> Господа </a:t>
            </a:r>
            <a:r>
              <a:rPr lang="en-US" sz="4400" dirty="0" smtClean="0"/>
              <a:t> </a:t>
            </a:r>
            <a:r>
              <a:rPr lang="ru-RU" sz="4400" dirty="0" smtClean="0"/>
              <a:t>світить</a:t>
            </a:r>
            <a:r>
              <a:rPr lang="en-US" sz="4400" dirty="0" smtClean="0"/>
              <a:t> </a:t>
            </a:r>
            <a:r>
              <a:rPr lang="ru-RU" sz="4400" dirty="0" smtClean="0"/>
              <a:t> яскраво,</a:t>
            </a:r>
            <a:br>
              <a:rPr lang="ru-RU" sz="4400" dirty="0" smtClean="0"/>
            </a:br>
            <a:r>
              <a:rPr lang="ru-RU" sz="4400" dirty="0" smtClean="0"/>
              <a:t>освітлює </a:t>
            </a:r>
            <a:r>
              <a:rPr lang="en-US" sz="4400" dirty="0" smtClean="0"/>
              <a:t> </a:t>
            </a:r>
            <a:r>
              <a:rPr lang="ru-RU" sz="4400" dirty="0" smtClean="0"/>
              <a:t>шлях </a:t>
            </a:r>
            <a:r>
              <a:rPr lang="en-US" sz="4400" dirty="0" smtClean="0"/>
              <a:t> </a:t>
            </a:r>
            <a:r>
              <a:rPr lang="ru-RU" sz="4400" dirty="0" smtClean="0"/>
              <a:t>всім</a:t>
            </a:r>
            <a:r>
              <a:rPr lang="en-US" sz="4400" dirty="0" smtClean="0"/>
              <a:t> </a:t>
            </a:r>
            <a:r>
              <a:rPr lang="ru-RU" sz="4400" dirty="0" smtClean="0"/>
              <a:t> покірним</a:t>
            </a:r>
            <a:r>
              <a:rPr lang="en-US" sz="4400" dirty="0" smtClean="0"/>
              <a:t> </a:t>
            </a:r>
            <a:r>
              <a:rPr lang="ru-RU" sz="4400" dirty="0" smtClean="0"/>
              <a:t> серцям.</a:t>
            </a:r>
            <a:br>
              <a:rPr lang="ru-RU" sz="4400" dirty="0" smtClean="0"/>
            </a:br>
            <a:r>
              <a:rPr lang="ru-RU" sz="4400" dirty="0" smtClean="0"/>
              <a:t>Відкиньте,</a:t>
            </a:r>
            <a:r>
              <a:rPr lang="en-US" sz="4400" dirty="0" smtClean="0"/>
              <a:t> </a:t>
            </a:r>
            <a:r>
              <a:rPr lang="ru-RU" sz="4400" dirty="0" smtClean="0"/>
              <a:t> о</a:t>
            </a:r>
            <a:r>
              <a:rPr lang="en-US" sz="4400" dirty="0" smtClean="0"/>
              <a:t> </a:t>
            </a:r>
            <a:r>
              <a:rPr lang="ru-RU" sz="4400" dirty="0" smtClean="0"/>
              <a:t> люди,</a:t>
            </a:r>
            <a:r>
              <a:rPr lang="en-US" sz="4400" dirty="0" smtClean="0"/>
              <a:t> </a:t>
            </a:r>
            <a:r>
              <a:rPr lang="ru-RU" sz="4400" dirty="0" smtClean="0"/>
              <a:t> гріховну</a:t>
            </a:r>
            <a:r>
              <a:rPr lang="en-US" sz="4400" dirty="0" smtClean="0"/>
              <a:t> </a:t>
            </a:r>
            <a:r>
              <a:rPr lang="ru-RU" sz="4400" dirty="0" smtClean="0"/>
              <a:t> темряву,</a:t>
            </a:r>
            <a:br>
              <a:rPr lang="ru-RU" sz="4400" dirty="0" smtClean="0"/>
            </a:br>
            <a:r>
              <a:rPr lang="ru-RU" sz="4400" dirty="0" smtClean="0"/>
              <a:t>надію</a:t>
            </a:r>
            <a:r>
              <a:rPr lang="en-US" sz="4400" dirty="0" smtClean="0"/>
              <a:t> </a:t>
            </a:r>
            <a:r>
              <a:rPr lang="ru-RU" sz="4400" dirty="0" smtClean="0"/>
              <a:t> у </a:t>
            </a:r>
            <a:r>
              <a:rPr lang="en-US" sz="4400" dirty="0" smtClean="0"/>
              <a:t> </a:t>
            </a:r>
            <a:r>
              <a:rPr lang="ru-RU" sz="4400" dirty="0" smtClean="0"/>
              <a:t>серце </a:t>
            </a:r>
            <a:r>
              <a:rPr lang="en-US" sz="4400" dirty="0" smtClean="0"/>
              <a:t> </a:t>
            </a:r>
            <a:r>
              <a:rPr lang="ru-RU" sz="4400" dirty="0" smtClean="0"/>
              <a:t>прийміть</a:t>
            </a:r>
            <a:r>
              <a:rPr lang="en-US" sz="4400" dirty="0" smtClean="0"/>
              <a:t> </a:t>
            </a:r>
            <a:r>
              <a:rPr lang="ru-RU" sz="4400" dirty="0" smtClean="0"/>
              <a:t> від </a:t>
            </a:r>
            <a:r>
              <a:rPr lang="en-US" sz="4400" dirty="0" smtClean="0"/>
              <a:t> </a:t>
            </a:r>
            <a:r>
              <a:rPr lang="ru-RU" sz="4400" dirty="0" smtClean="0"/>
              <a:t>Творця.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63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Надія, </a:t>
            </a:r>
            <a:r>
              <a:rPr lang="en-US" sz="4400" dirty="0" smtClean="0"/>
              <a:t> </a:t>
            </a:r>
            <a:r>
              <a:rPr lang="ru-RU" sz="4400" dirty="0" smtClean="0"/>
              <a:t>надія</a:t>
            </a:r>
            <a:r>
              <a:rPr lang="en-US" sz="4400" dirty="0" smtClean="0"/>
              <a:t> </a:t>
            </a:r>
            <a:r>
              <a:rPr lang="ru-RU" sz="4400" dirty="0" smtClean="0"/>
              <a:t> на </a:t>
            </a:r>
            <a:r>
              <a:rPr lang="en-US" sz="4400" dirty="0" smtClean="0"/>
              <a:t> </a:t>
            </a:r>
            <a:r>
              <a:rPr lang="ru-RU" sz="4400" dirty="0" smtClean="0"/>
              <a:t>Бога, </a:t>
            </a:r>
            <a:br>
              <a:rPr lang="ru-RU" sz="4400" dirty="0" smtClean="0"/>
            </a:br>
            <a:r>
              <a:rPr lang="ru-RU" sz="4400" dirty="0" smtClean="0"/>
              <a:t>жива, </a:t>
            </a:r>
            <a:r>
              <a:rPr lang="en-US" sz="4400" dirty="0" smtClean="0"/>
              <a:t> </a:t>
            </a:r>
            <a:r>
              <a:rPr lang="ru-RU" sz="4400" dirty="0" smtClean="0"/>
              <a:t>непохитна </a:t>
            </a:r>
            <a:r>
              <a:rPr lang="en-US" sz="4400" dirty="0" smtClean="0"/>
              <a:t> </a:t>
            </a:r>
            <a:r>
              <a:rPr lang="ru-RU" sz="4400" dirty="0" smtClean="0"/>
              <a:t>і </a:t>
            </a:r>
            <a:r>
              <a:rPr lang="en-US" sz="4400" dirty="0" smtClean="0"/>
              <a:t> </a:t>
            </a:r>
            <a:r>
              <a:rPr lang="ru-RU" sz="4400" dirty="0" smtClean="0"/>
              <a:t>міцна</a:t>
            </a:r>
            <a:r>
              <a:rPr lang="en-US" sz="4400" dirty="0" smtClean="0"/>
              <a:t> </a:t>
            </a:r>
            <a:r>
              <a:rPr lang="ru-RU" sz="4400" dirty="0" smtClean="0"/>
              <a:t> як </a:t>
            </a:r>
            <a:r>
              <a:rPr lang="en-US" sz="4400" dirty="0" smtClean="0"/>
              <a:t> </a:t>
            </a:r>
            <a:r>
              <a:rPr lang="ru-RU" sz="4400" dirty="0" smtClean="0"/>
              <a:t>сталь.</a:t>
            </a:r>
            <a:br>
              <a:rPr lang="ru-RU" sz="4400" dirty="0" smtClean="0"/>
            </a:br>
            <a:r>
              <a:rPr lang="ru-RU" sz="4400" dirty="0" smtClean="0"/>
              <a:t>Надія </a:t>
            </a:r>
            <a:r>
              <a:rPr lang="en-US" sz="4400" dirty="0" smtClean="0"/>
              <a:t> </a:t>
            </a:r>
            <a:r>
              <a:rPr lang="ru-RU" sz="4400" dirty="0" smtClean="0"/>
              <a:t>на </a:t>
            </a:r>
            <a:r>
              <a:rPr lang="en-US" sz="4400" dirty="0" smtClean="0"/>
              <a:t> </a:t>
            </a:r>
            <a:r>
              <a:rPr lang="ru-RU" sz="4400" dirty="0" smtClean="0"/>
              <a:t>тверду</a:t>
            </a:r>
            <a:r>
              <a:rPr lang="en-US" sz="4400" dirty="0" smtClean="0"/>
              <a:t> </a:t>
            </a:r>
            <a:r>
              <a:rPr lang="ru-RU" sz="4400" dirty="0" smtClean="0"/>
              <a:t> і </a:t>
            </a:r>
            <a:r>
              <a:rPr lang="en-US" sz="4400" dirty="0" smtClean="0"/>
              <a:t> </a:t>
            </a:r>
            <a:r>
              <a:rPr lang="ru-RU" sz="4400" dirty="0" smtClean="0"/>
              <a:t>вірну</a:t>
            </a:r>
            <a:r>
              <a:rPr lang="en-US" sz="4400" dirty="0" smtClean="0"/>
              <a:t> </a:t>
            </a:r>
            <a:r>
              <a:rPr lang="ru-RU" sz="4400" dirty="0" smtClean="0"/>
              <a:t> дорогу, </a:t>
            </a:r>
            <a:br>
              <a:rPr lang="ru-RU" sz="4400" dirty="0" smtClean="0"/>
            </a:br>
            <a:r>
              <a:rPr lang="ru-RU" sz="4400" dirty="0" smtClean="0"/>
              <a:t>яка</a:t>
            </a:r>
            <a:r>
              <a:rPr lang="en-US" sz="4400" dirty="0" smtClean="0"/>
              <a:t> </a:t>
            </a:r>
            <a:r>
              <a:rPr lang="ru-RU" sz="4400" dirty="0" smtClean="0"/>
              <a:t> проведе </a:t>
            </a:r>
            <a:r>
              <a:rPr lang="en-US" sz="4400" dirty="0" smtClean="0"/>
              <a:t> </a:t>
            </a:r>
            <a:r>
              <a:rPr lang="ru-RU" sz="4400" dirty="0" smtClean="0"/>
              <a:t>у</a:t>
            </a:r>
            <a:r>
              <a:rPr lang="en-US" sz="4400" dirty="0" smtClean="0"/>
              <a:t> </a:t>
            </a:r>
            <a:r>
              <a:rPr lang="ru-RU" sz="4400" dirty="0" smtClean="0"/>
              <a:t> блакитную</a:t>
            </a:r>
            <a:r>
              <a:rPr lang="en-US" sz="4400" dirty="0" smtClean="0"/>
              <a:t> </a:t>
            </a:r>
            <a:r>
              <a:rPr lang="ru-RU" sz="4400" dirty="0" smtClean="0"/>
              <a:t> даль.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*****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627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</TotalTime>
  <Words>50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Dima</cp:lastModifiedBy>
  <cp:revision>3</cp:revision>
  <dcterms:created xsi:type="dcterms:W3CDTF">2016-06-19T22:48:39Z</dcterms:created>
  <dcterms:modified xsi:type="dcterms:W3CDTF">2018-04-08T21:34:31Z</dcterms:modified>
</cp:coreProperties>
</file>