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80521CD-7E0D-43EE-83ED-9A63FE37B4E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76534DB-D0ED-4E80-9685-7970610D6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21CD-7E0D-43EE-83ED-9A63FE37B4E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34DB-D0ED-4E80-9685-7970610D6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21CD-7E0D-43EE-83ED-9A63FE37B4E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34DB-D0ED-4E80-9685-7970610D6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80521CD-7E0D-43EE-83ED-9A63FE37B4E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34DB-D0ED-4E80-9685-7970610D6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80521CD-7E0D-43EE-83ED-9A63FE37B4E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76534DB-D0ED-4E80-9685-7970610D6B0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80521CD-7E0D-43EE-83ED-9A63FE37B4E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6534DB-D0ED-4E80-9685-7970610D6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80521CD-7E0D-43EE-83ED-9A63FE37B4E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76534DB-D0ED-4E80-9685-7970610D6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21CD-7E0D-43EE-83ED-9A63FE37B4E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34DB-D0ED-4E80-9685-7970610D6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80521CD-7E0D-43EE-83ED-9A63FE37B4E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6534DB-D0ED-4E80-9685-7970610D6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80521CD-7E0D-43EE-83ED-9A63FE37B4E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76534DB-D0ED-4E80-9685-7970610D6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80521CD-7E0D-43EE-83ED-9A63FE37B4E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76534DB-D0ED-4E80-9685-7970610D6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80521CD-7E0D-43EE-83ED-9A63FE37B4E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76534DB-D0ED-4E80-9685-7970610D6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Недостоин я всех Твоих милостей, Боже, Боже, сколько Ты для меня совершил. 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Я был грешник несчастный, погибший без Бога, не добро, а неправду творил.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74540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От Тебя я был далек, но ко мне был близок Ты; 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Ты меня к Себе привлек, душу спас от вечной тьмы.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5884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Я пришел в этот мир, ничего не имея,  Боже, но Ты мне даровал благодать. 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Ты простер ко мне руки, любя и жалея, восхотел мне жизнь вечную дать.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75707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От Тебя я был далек, но ко мне был близок Ты; 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Ты меня к Себе привлек, душу спас от вечной тьмы.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86958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Не достоин к Тебе я взывать и молиться, Боже, но меня удостоил Ты Сам. </a:t>
            </a:r>
          </a:p>
          <a:p>
            <a:pPr marL="0" indent="0" algn="ctr">
              <a:buNone/>
            </a:pPr>
            <a:r>
              <a:rPr lang="ru-RU" sz="4400" b="1" dirty="0" smtClean="0"/>
              <a:t>За меня Ты пошел умирать и томиться, дабы вход мне открыть в небеса.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42061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От Тебя я был далек, но ко мне был близок Ты; 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Ты меня к Себе привлек, душу спас от вечной тьмы. </a:t>
            </a:r>
            <a:r>
              <a:rPr lang="ru-RU" sz="3600" dirty="0" smtClean="0"/>
              <a:t>(2р.)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41877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</TotalTime>
  <Words>177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2014-06-28T05:59:45Z</dcterms:created>
  <dcterms:modified xsi:type="dcterms:W3CDTF">2018-04-08T21:34:19Z</dcterms:modified>
</cp:coreProperties>
</file>