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8FE6-D34C-474F-A46A-637FBFF995C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A70B-3F88-4FAC-B040-A364FE58A3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8FE6-D34C-474F-A46A-637FBFF995C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A70B-3F88-4FAC-B040-A364FE58A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8FE6-D34C-474F-A46A-637FBFF995C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A70B-3F88-4FAC-B040-A364FE58A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8FE6-D34C-474F-A46A-637FBFF995C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A70B-3F88-4FAC-B040-A364FE58A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8FE6-D34C-474F-A46A-637FBFF995C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AE8A70B-3F88-4FAC-B040-A364FE58A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8FE6-D34C-474F-A46A-637FBFF995C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A70B-3F88-4FAC-B040-A364FE58A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8FE6-D34C-474F-A46A-637FBFF995C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A70B-3F88-4FAC-B040-A364FE58A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8FE6-D34C-474F-A46A-637FBFF995C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A70B-3F88-4FAC-B040-A364FE58A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8FE6-D34C-474F-A46A-637FBFF995C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A70B-3F88-4FAC-B040-A364FE58A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8FE6-D34C-474F-A46A-637FBFF995C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A70B-3F88-4FAC-B040-A364FE58A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8FE6-D34C-474F-A46A-637FBFF995C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A70B-3F88-4FAC-B040-A364FE58A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FC8FE6-D34C-474F-A46A-637FBFF995C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E8A70B-3F88-4FAC-B040-A364FE58A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Небо! Небо! </a:t>
            </a:r>
          </a:p>
          <a:p>
            <a:pPr marL="0" indent="0">
              <a:buNone/>
            </a:pPr>
            <a:r>
              <a:rPr lang="uk-UA" sz="4400" b="1" dirty="0" smtClean="0"/>
              <a:t>О, синєє небо.</a:t>
            </a:r>
          </a:p>
          <a:p>
            <a:pPr marL="0" indent="0" algn="ctr">
              <a:buNone/>
            </a:pPr>
            <a:r>
              <a:rPr lang="uk-UA" sz="4400" b="1" dirty="0" smtClean="0"/>
              <a:t>О, сонцем сяюче небо, небо.</a:t>
            </a:r>
          </a:p>
          <a:p>
            <a:pPr marL="0" indent="0" algn="r">
              <a:buNone/>
            </a:pPr>
            <a:r>
              <a:rPr lang="uk-UA" sz="4400" b="1" dirty="0" smtClean="0"/>
              <a:t>Синєє небо.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84358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Небо! Небо! </a:t>
            </a:r>
          </a:p>
          <a:p>
            <a:pPr marL="0" indent="0">
              <a:buNone/>
            </a:pPr>
            <a:r>
              <a:rPr lang="uk-UA" sz="4400" b="1" dirty="0" smtClean="0"/>
              <a:t>О, синєє небо.</a:t>
            </a:r>
          </a:p>
          <a:p>
            <a:pPr marL="0" indent="0" algn="ctr">
              <a:buNone/>
            </a:pPr>
            <a:r>
              <a:rPr lang="uk-UA" sz="4400" b="1" dirty="0" smtClean="0"/>
              <a:t>О, сонцем сяюче небо, небо.</a:t>
            </a:r>
          </a:p>
          <a:p>
            <a:pPr marL="0" indent="0" algn="r">
              <a:buNone/>
            </a:pPr>
            <a:r>
              <a:rPr lang="uk-UA" sz="4400" b="1" dirty="0" smtClean="0"/>
              <a:t>Синєє небо. 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</a:p>
        </p:txBody>
      </p:sp>
    </p:spTree>
    <p:extLst>
      <p:ext uri="{BB962C8B-B14F-4D97-AF65-F5344CB8AC3E}">
        <p14:creationId xmlns:p14="http://schemas.microsoft.com/office/powerpoint/2010/main" xmlns="" val="30293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400" b="1" dirty="0" smtClean="0"/>
              <a:t>1. Небо, оспіване в віршах поетів, про тебе складено безліч сонетів; Чистий безмежний, блакитний простір вабить, хто в небо підносить свій зір.</a:t>
            </a:r>
          </a:p>
          <a:p>
            <a:pPr marL="0" indent="0" algn="r">
              <a:buNone/>
            </a:pPr>
            <a:r>
              <a:rPr lang="uk-UA" sz="4400" b="1" i="1" dirty="0" smtClean="0"/>
              <a:t>Небо, небо в віршах поетів, небо, небо в барвах сонетів; Твій безмежний, чистий простір так часто вабить стомлений зір.</a:t>
            </a:r>
            <a:endParaRPr lang="en-US" sz="4400" b="1" i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21482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А християнам небесна блакить збільшує віру сердець кожну мить;</a:t>
            </a:r>
          </a:p>
          <a:p>
            <a:pPr marL="0" indent="0" algn="ctr">
              <a:buNone/>
            </a:pPr>
            <a:r>
              <a:rPr lang="uk-UA" sz="4400" b="1" dirty="0" smtClean="0"/>
              <a:t> Там наш Ісус, наш Спаситель і Бог приготував нам чудовий чертог.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0133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b="1" dirty="0" smtClean="0"/>
              <a:t>2. Де вже немає ні смутку ні горя, де нема сліз, де блаженная доля; Вічно там сяє Христова краса, так туди лине безсмертна душа.</a:t>
            </a:r>
          </a:p>
          <a:p>
            <a:pPr marL="0" indent="0">
              <a:buNone/>
            </a:pPr>
            <a:endParaRPr lang="uk-UA" sz="4400" b="1" dirty="0" smtClean="0"/>
          </a:p>
          <a:p>
            <a:pPr marL="0" indent="0" algn="r">
              <a:buNone/>
            </a:pPr>
            <a:r>
              <a:rPr lang="uk-UA" sz="4400" b="1" i="1" dirty="0" smtClean="0"/>
              <a:t>Де немає смутку і горя, вічно там блаженная доля; Сяє там Христова краса, туди бажає вічна душа.</a:t>
            </a:r>
            <a:endParaRPr lang="en-US" sz="4400" b="1" i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8892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Ой, які любі оселі Твої, в славному небі всі скарби мої! </a:t>
            </a:r>
          </a:p>
          <a:p>
            <a:pPr marL="0" indent="0" algn="ctr">
              <a:buNone/>
            </a:pPr>
            <a:r>
              <a:rPr lang="uk-UA" sz="4400" b="1" dirty="0" smtClean="0"/>
              <a:t>Там мій Спаситель, небесний Жених жде Свою Церкву – всіх любих Своїх.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305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b="1" dirty="0" smtClean="0"/>
              <a:t>3. Небо, відкрий свою правду невірним, хто у житті був гріхові покірним, хто тішив душу у скарбах земних – спадщини в небі не буде для них.</a:t>
            </a:r>
          </a:p>
          <a:p>
            <a:pPr marL="0" indent="0" algn="r">
              <a:buNone/>
            </a:pPr>
            <a:r>
              <a:rPr lang="uk-UA" sz="4400" b="1" i="1" dirty="0"/>
              <a:t>В</a:t>
            </a:r>
            <a:r>
              <a:rPr lang="uk-UA" sz="4400" b="1" i="1" dirty="0" smtClean="0"/>
              <a:t>ідкрий правду людям невірним, хто були гріхові покірні, мали втіху в скарбах земних, там спадщини не буде для них.</a:t>
            </a:r>
            <a:endParaRPr lang="en-US" sz="4400" b="1" i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0320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Сховану думку, затаєний гріх небо відкриє для погляду всіх;</a:t>
            </a:r>
          </a:p>
          <a:p>
            <a:pPr marL="0" indent="0" algn="ctr">
              <a:buNone/>
            </a:pPr>
            <a:r>
              <a:rPr lang="uk-UA" sz="4400" b="1" dirty="0" smtClean="0"/>
              <a:t>Там непідкупний Суддя – Божий Син, звіт віддадуть Йому всі, як один.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997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4400" b="1" dirty="0" smtClean="0"/>
              <a:t>4. Часом буваєш ти сховане в хмари, бачимо ми не тебе, а примари, але ми знаєм: відкриєшся знов, бо для всіх нас Бог являє любов.</a:t>
            </a:r>
          </a:p>
          <a:p>
            <a:pPr marL="0" indent="0">
              <a:buNone/>
            </a:pPr>
            <a:endParaRPr lang="uk-UA" sz="4400" b="1" dirty="0" smtClean="0"/>
          </a:p>
          <a:p>
            <a:pPr marL="0" indent="0" algn="r">
              <a:buNone/>
            </a:pPr>
            <a:r>
              <a:rPr lang="uk-UA" sz="4400" b="1" i="1" dirty="0" smtClean="0"/>
              <a:t>Небо, часто сховане в хмари, часто бачим тільки примари; Знаєм, все проясниться знов, бо нам наш Бог являє любов.</a:t>
            </a:r>
          </a:p>
          <a:p>
            <a:pPr marL="0" indent="0">
              <a:buNone/>
            </a:pPr>
            <a:endParaRPr lang="uk-UA" sz="4400" b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9845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Божий народе, чекаючим будь, скоро скінчиться земна твоя путь;</a:t>
            </a:r>
          </a:p>
          <a:p>
            <a:pPr marL="0" indent="0" algn="ctr">
              <a:buNone/>
            </a:pPr>
            <a:r>
              <a:rPr lang="uk-UA" sz="4400" b="1" dirty="0" smtClean="0"/>
              <a:t>В небо Ісус тебе прийме з Отцем і увінчає нетлінним вінцем.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4178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359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11</cp:revision>
  <dcterms:created xsi:type="dcterms:W3CDTF">2014-02-15T23:13:25Z</dcterms:created>
  <dcterms:modified xsi:type="dcterms:W3CDTF">2018-04-08T21:33:55Z</dcterms:modified>
</cp:coreProperties>
</file>