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6FE-7FE0-4D87-9259-45A66E82F4D4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1F47-FBE3-48F7-872D-1855C92D3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6FE-7FE0-4D87-9259-45A66E82F4D4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1F47-FBE3-48F7-872D-1855C92D3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6FE-7FE0-4D87-9259-45A66E82F4D4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1F47-FBE3-48F7-872D-1855C92D3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6FE-7FE0-4D87-9259-45A66E82F4D4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1F47-FBE3-48F7-872D-1855C92D3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6FE-7FE0-4D87-9259-45A66E82F4D4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1F47-FBE3-48F7-872D-1855C92D3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6FE-7FE0-4D87-9259-45A66E82F4D4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1F47-FBE3-48F7-872D-1855C92D3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6FE-7FE0-4D87-9259-45A66E82F4D4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1F47-FBE3-48F7-872D-1855C92D3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6FE-7FE0-4D87-9259-45A66E82F4D4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1F47-FBE3-48F7-872D-1855C92D3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6FE-7FE0-4D87-9259-45A66E82F4D4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1F47-FBE3-48F7-872D-1855C92D3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6FE-7FE0-4D87-9259-45A66E82F4D4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1F47-FBE3-48F7-872D-1855C92D3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6FE-7FE0-4D87-9259-45A66E82F4D4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67F1F47-FBE3-48F7-872D-1855C92D38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6DE6FE-7FE0-4D87-9259-45A66E82F4D4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7F1F47-FBE3-48F7-872D-1855C92D380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b="1" dirty="0" smtClean="0"/>
          </a:p>
          <a:p>
            <a:pPr marL="0" indent="0" algn="ctr">
              <a:buNone/>
            </a:pPr>
            <a:r>
              <a:rPr lang="ru-RU" sz="5400" b="1" dirty="0" smtClean="0"/>
              <a:t>Небесний </a:t>
            </a:r>
            <a:r>
              <a:rPr lang="ru-RU" sz="5400" b="1" dirty="0"/>
              <a:t>краю мій,</a:t>
            </a:r>
            <a:br>
              <a:rPr lang="ru-RU" sz="5400" b="1" dirty="0"/>
            </a:br>
            <a:r>
              <a:rPr lang="ru-RU" sz="5400" b="1" dirty="0"/>
              <a:t>До тебе лину я,</a:t>
            </a:r>
            <a:br>
              <a:rPr lang="ru-RU" sz="5400" b="1" dirty="0"/>
            </a:br>
            <a:r>
              <a:rPr lang="ru-RU" sz="5400" b="1" dirty="0"/>
              <a:t>Угору, в дім святий</a:t>
            </a:r>
            <a:br>
              <a:rPr lang="ru-RU" sz="5400" b="1" dirty="0"/>
            </a:br>
            <a:r>
              <a:rPr lang="ru-RU" sz="5400" b="1" dirty="0"/>
              <a:t>Летить душа моя.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xmlns="" val="3216237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b="1" dirty="0" smtClean="0"/>
          </a:p>
          <a:p>
            <a:pPr marL="0" indent="0" algn="ctr">
              <a:buNone/>
            </a:pPr>
            <a:r>
              <a:rPr lang="ru-RU" sz="5400" b="1" dirty="0" smtClean="0"/>
              <a:t>О </a:t>
            </a:r>
            <a:r>
              <a:rPr lang="ru-RU" sz="5400" b="1" dirty="0"/>
              <a:t>краю мій, </a:t>
            </a:r>
            <a:br>
              <a:rPr lang="ru-RU" sz="5400" b="1" dirty="0"/>
            </a:br>
            <a:r>
              <a:rPr lang="ru-RU" sz="5400" b="1" dirty="0"/>
              <a:t>Сердечних мрій,</a:t>
            </a:r>
            <a:br>
              <a:rPr lang="ru-RU" sz="5400" b="1" dirty="0"/>
            </a:br>
            <a:r>
              <a:rPr lang="ru-RU" sz="5400" b="1" dirty="0"/>
              <a:t>До тебе рвуся я,</a:t>
            </a:r>
            <a:br>
              <a:rPr lang="ru-RU" sz="5400" b="1" dirty="0"/>
            </a:br>
            <a:r>
              <a:rPr lang="ru-RU" sz="5400" b="1" dirty="0"/>
              <a:t>Вітчизна ти моя.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xmlns="" val="4195282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b="1" dirty="0" smtClean="0"/>
          </a:p>
          <a:p>
            <a:pPr marL="0" indent="0" algn="ctr">
              <a:buNone/>
            </a:pPr>
            <a:r>
              <a:rPr lang="ru-RU" sz="5400" b="1" dirty="0" smtClean="0"/>
              <a:t>Я </a:t>
            </a:r>
            <a:r>
              <a:rPr lang="ru-RU" sz="5400" b="1" dirty="0"/>
              <a:t>прагну бути там,</a:t>
            </a:r>
            <a:br>
              <a:rPr lang="ru-RU" sz="5400" b="1" dirty="0"/>
            </a:br>
            <a:r>
              <a:rPr lang="ru-RU" sz="5400" b="1" dirty="0"/>
              <a:t>В Отця на висоті,</a:t>
            </a:r>
            <a:br>
              <a:rPr lang="ru-RU" sz="5400" b="1" dirty="0"/>
            </a:br>
            <a:r>
              <a:rPr lang="ru-RU" sz="5400" b="1" dirty="0"/>
              <a:t>Де славний Божий храм</a:t>
            </a:r>
            <a:br>
              <a:rPr lang="ru-RU" sz="5400" b="1" dirty="0"/>
            </a:br>
            <a:r>
              <a:rPr lang="ru-RU" sz="5400" b="1" dirty="0"/>
              <a:t>Засяє в красоті.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xmlns="" val="1933288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b="1" dirty="0" smtClean="0"/>
          </a:p>
          <a:p>
            <a:pPr marL="0" indent="0" algn="ctr">
              <a:buNone/>
            </a:pPr>
            <a:r>
              <a:rPr lang="ru-RU" sz="5400" b="1" dirty="0" smtClean="0"/>
              <a:t>О </a:t>
            </a:r>
            <a:r>
              <a:rPr lang="ru-RU" sz="5400" b="1" dirty="0"/>
              <a:t>краю мій, </a:t>
            </a:r>
            <a:br>
              <a:rPr lang="ru-RU" sz="5400" b="1" dirty="0"/>
            </a:br>
            <a:r>
              <a:rPr lang="ru-RU" sz="5400" b="1" dirty="0"/>
              <a:t>Сердечних мрій,</a:t>
            </a:r>
            <a:br>
              <a:rPr lang="ru-RU" sz="5400" b="1" dirty="0"/>
            </a:br>
            <a:r>
              <a:rPr lang="ru-RU" sz="5400" b="1" dirty="0"/>
              <a:t>До тебе рвуся я,</a:t>
            </a:r>
            <a:br>
              <a:rPr lang="ru-RU" sz="5400" b="1" dirty="0"/>
            </a:br>
            <a:r>
              <a:rPr lang="ru-RU" sz="5400" b="1" dirty="0"/>
              <a:t>Вітчизна ти моя.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xmlns="" val="3924123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b="1" dirty="0" smtClean="0"/>
          </a:p>
          <a:p>
            <a:pPr marL="0" indent="0" algn="ctr">
              <a:buNone/>
            </a:pPr>
            <a:r>
              <a:rPr lang="ru-RU" sz="5400" b="1" dirty="0" smtClean="0"/>
              <a:t>Вже </a:t>
            </a:r>
            <a:r>
              <a:rPr lang="ru-RU" sz="5400" b="1" dirty="0"/>
              <a:t>скоро відійду</a:t>
            </a:r>
            <a:br>
              <a:rPr lang="ru-RU" sz="5400" b="1" dirty="0"/>
            </a:br>
            <a:r>
              <a:rPr lang="ru-RU" sz="5400" b="1" dirty="0"/>
              <a:t>З землі в небесний край,</a:t>
            </a:r>
            <a:br>
              <a:rPr lang="ru-RU" sz="5400" b="1" dirty="0"/>
            </a:br>
            <a:r>
              <a:rPr lang="ru-RU" sz="5400" b="1" dirty="0"/>
              <a:t>Де щастя я знайду,</a:t>
            </a:r>
            <a:br>
              <a:rPr lang="ru-RU" sz="5400" b="1" dirty="0"/>
            </a:br>
            <a:r>
              <a:rPr lang="ru-RU" sz="5400" b="1" dirty="0"/>
              <a:t>Душі бесзмертній рай.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xmlns="" val="1814035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b="1" dirty="0" smtClean="0"/>
          </a:p>
          <a:p>
            <a:pPr marL="0" indent="0" algn="ctr">
              <a:buNone/>
            </a:pPr>
            <a:r>
              <a:rPr lang="ru-RU" sz="5400" b="1" dirty="0" smtClean="0"/>
              <a:t>О </a:t>
            </a:r>
            <a:r>
              <a:rPr lang="ru-RU" sz="5400" b="1" dirty="0"/>
              <a:t>краю мій, </a:t>
            </a:r>
            <a:br>
              <a:rPr lang="ru-RU" sz="5400" b="1" dirty="0"/>
            </a:br>
            <a:r>
              <a:rPr lang="ru-RU" sz="5400" b="1" dirty="0"/>
              <a:t>Сердечних мрій,</a:t>
            </a:r>
            <a:br>
              <a:rPr lang="ru-RU" sz="5400" b="1" dirty="0"/>
            </a:br>
            <a:r>
              <a:rPr lang="ru-RU" sz="5400" b="1" dirty="0"/>
              <a:t>До тебе рвуся я,</a:t>
            </a:r>
            <a:br>
              <a:rPr lang="ru-RU" sz="5400" b="1" dirty="0"/>
            </a:br>
            <a:r>
              <a:rPr lang="ru-RU" sz="5400" b="1" dirty="0"/>
              <a:t>Вітчизна ти моя</a:t>
            </a:r>
            <a:r>
              <a:rPr lang="ru-RU" sz="5400" b="1" dirty="0" smtClean="0"/>
              <a:t>.</a:t>
            </a:r>
            <a:endParaRPr lang="en-US" sz="5400" b="1" dirty="0" smtClean="0"/>
          </a:p>
          <a:p>
            <a:pPr marL="0" indent="0" algn="ctr">
              <a:buNone/>
            </a:pPr>
            <a:r>
              <a:rPr lang="en-US" sz="5400" b="1" dirty="0" smtClean="0"/>
              <a:t>*****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xmlns="" val="2122895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41F9CD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</TotalTime>
  <Words>24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Slide 1</vt:lpstr>
      <vt:lpstr>Slide 2</vt:lpstr>
      <vt:lpstr>Slide 3</vt:lpstr>
      <vt:lpstr>Slide 4</vt:lpstr>
      <vt:lpstr>Slide 5</vt:lpstr>
      <vt:lpstr>Slide 6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2</cp:revision>
  <dcterms:created xsi:type="dcterms:W3CDTF">2014-07-03T00:41:11Z</dcterms:created>
  <dcterms:modified xsi:type="dcterms:W3CDTF">2018-04-08T21:33:41Z</dcterms:modified>
</cp:coreProperties>
</file>