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5DA1-588F-46AE-80F0-43AF83B42F6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015A-B9CC-4904-B167-2274F1B83AC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5DA1-588F-46AE-80F0-43AF83B42F6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015A-B9CC-4904-B167-2274F1B83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5DA1-588F-46AE-80F0-43AF83B42F6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015A-B9CC-4904-B167-2274F1B83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5DA1-588F-46AE-80F0-43AF83B42F6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015A-B9CC-4904-B167-2274F1B83A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5DA1-588F-46AE-80F0-43AF83B42F6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015A-B9CC-4904-B167-2274F1B83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5DA1-588F-46AE-80F0-43AF83B42F6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015A-B9CC-4904-B167-2274F1B83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5DA1-588F-46AE-80F0-43AF83B42F6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015A-B9CC-4904-B167-2274F1B83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5DA1-588F-46AE-80F0-43AF83B42F6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015A-B9CC-4904-B167-2274F1B83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5DA1-588F-46AE-80F0-43AF83B42F6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015A-B9CC-4904-B167-2274F1B83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5DA1-588F-46AE-80F0-43AF83B42F6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015A-B9CC-4904-B167-2274F1B83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5DA1-588F-46AE-80F0-43AF83B42F6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015A-B9CC-4904-B167-2274F1B83A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B045DA1-588F-46AE-80F0-43AF83B42F62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6CE015A-B9CC-4904-B167-2274F1B83AC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Була любов засудженна до страти, за нас з тобою. </a:t>
            </a:r>
          </a:p>
          <a:p>
            <a:pPr algn="ctr">
              <a:buNone/>
            </a:pPr>
            <a:r>
              <a:rPr lang="uk-UA" sz="4400" b="1" dirty="0" smtClean="0"/>
              <a:t>І на хресті безжалісно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ята, стікала кров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ю, стікала кров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Наперекір усім страшним знущанням. Вона мовчала, Вона мовчала, </a:t>
            </a:r>
          </a:p>
          <a:p>
            <a:pPr algn="ctr">
              <a:buNone/>
            </a:pPr>
            <a:r>
              <a:rPr lang="uk-UA" sz="4400" b="1" dirty="0" smtClean="0"/>
              <a:t>Наповнена, Божественним смиренням, і все прощала, і все прощала.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Бога благала: </a:t>
            </a:r>
            <a:r>
              <a:rPr lang="en-US" sz="4400" b="1" dirty="0" smtClean="0"/>
              <a:t>“</a:t>
            </a:r>
            <a:r>
              <a:rPr lang="uk-UA" sz="4400" b="1" dirty="0" smtClean="0"/>
              <a:t>О, прости, їм, Отче</a:t>
            </a:r>
            <a:r>
              <a:rPr lang="en-US" sz="4400" b="1" dirty="0" smtClean="0"/>
              <a:t>”</a:t>
            </a:r>
            <a:r>
              <a:rPr lang="uk-UA" sz="4400" b="1" dirty="0" smtClean="0"/>
              <a:t>. Кров струменіла, </a:t>
            </a:r>
          </a:p>
          <a:p>
            <a:pPr algn="ctr">
              <a:buNone/>
            </a:pPr>
            <a:r>
              <a:rPr lang="uk-UA" sz="4400" b="1" dirty="0" smtClean="0"/>
              <a:t>і закривали сльози очі, Вона ж молилась.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На Себе взявши всі людські пороки, в великій жертві.</a:t>
            </a:r>
          </a:p>
          <a:p>
            <a:pPr algn="ctr">
              <a:buNone/>
            </a:pPr>
            <a:r>
              <a:rPr lang="uk-UA" sz="4400" b="1" dirty="0" smtClean="0"/>
              <a:t> У відповідь на всю жорстокість, дала безсмертя.</a:t>
            </a:r>
            <a:endParaRPr lang="en-US" sz="4400" b="1" dirty="0" smtClean="0"/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І зігріває світ завжди Любов, яка незмінна.</a:t>
            </a:r>
          </a:p>
          <a:p>
            <a:pPr algn="ctr">
              <a:buNone/>
            </a:pPr>
            <a:r>
              <a:rPr lang="uk-UA" sz="4400" b="1" dirty="0" smtClean="0"/>
              <a:t>Крізь темряву ночей горить зоря. Христос Їй ім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я! Христос Їй ім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я! Христос Їй ім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я!</a:t>
            </a:r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endParaRPr lang="uk-UA" sz="4400" b="1" dirty="0"/>
          </a:p>
          <a:p>
            <a:pPr algn="ctr">
              <a:buNone/>
            </a:pPr>
            <a:r>
              <a:rPr lang="uk-UA" sz="4400" b="1" dirty="0" smtClean="0"/>
              <a:t>Була любов засудженна до страти, за нас з тобою.</a:t>
            </a:r>
          </a:p>
          <a:p>
            <a:pPr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</TotalTime>
  <Words>144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Owner</cp:lastModifiedBy>
  <cp:revision>4</cp:revision>
  <dcterms:created xsi:type="dcterms:W3CDTF">2017-03-26T07:02:14Z</dcterms:created>
  <dcterms:modified xsi:type="dcterms:W3CDTF">2017-03-26T16:34:09Z</dcterms:modified>
</cp:coreProperties>
</file>