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2" y="-7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FB784-E39C-4A1D-8007-308F030FFCD7}" type="datetimeFigureOut">
              <a:rPr lang="en-US" smtClean="0"/>
              <a:t>3/7/2015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D0028-95E3-4526-8507-1BF828C38CD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FB784-E39C-4A1D-8007-308F030FFCD7}" type="datetimeFigureOut">
              <a:rPr lang="en-US" smtClean="0"/>
              <a:t>3/7/2015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D0028-95E3-4526-8507-1BF828C38C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FB784-E39C-4A1D-8007-308F030FFCD7}" type="datetimeFigureOut">
              <a:rPr lang="en-US" smtClean="0"/>
              <a:t>3/7/2015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D0028-95E3-4526-8507-1BF828C38C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FB784-E39C-4A1D-8007-308F030FFCD7}" type="datetimeFigureOut">
              <a:rPr lang="en-US" smtClean="0"/>
              <a:t>3/7/2015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D0028-95E3-4526-8507-1BF828C38C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FB784-E39C-4A1D-8007-308F030FFCD7}" type="datetimeFigureOut">
              <a:rPr lang="en-US" smtClean="0"/>
              <a:t>3/7/2015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98FD0028-95E3-4526-8507-1BF828C38C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FB784-E39C-4A1D-8007-308F030FFCD7}" type="datetimeFigureOut">
              <a:rPr lang="en-US" smtClean="0"/>
              <a:t>3/7/2015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D0028-95E3-4526-8507-1BF828C38C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FB784-E39C-4A1D-8007-308F030FFCD7}" type="datetimeFigureOut">
              <a:rPr lang="en-US" smtClean="0"/>
              <a:t>3/7/2015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D0028-95E3-4526-8507-1BF828C38C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FB784-E39C-4A1D-8007-308F030FFCD7}" type="datetimeFigureOut">
              <a:rPr lang="en-US" smtClean="0"/>
              <a:t>3/7/2015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D0028-95E3-4526-8507-1BF828C38C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FB784-E39C-4A1D-8007-308F030FFCD7}" type="datetimeFigureOut">
              <a:rPr lang="en-US" smtClean="0"/>
              <a:t>3/7/2015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D0028-95E3-4526-8507-1BF828C38C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FB784-E39C-4A1D-8007-308F030FFCD7}" type="datetimeFigureOut">
              <a:rPr lang="en-US" smtClean="0"/>
              <a:t>3/7/2015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D0028-95E3-4526-8507-1BF828C38C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FB784-E39C-4A1D-8007-308F030FFCD7}" type="datetimeFigureOut">
              <a:rPr lang="en-US" smtClean="0"/>
              <a:t>3/7/2015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D0028-95E3-4526-8507-1BF828C38C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63FFB784-E39C-4A1D-8007-308F030FFCD7}" type="datetimeFigureOut">
              <a:rPr lang="en-US" smtClean="0"/>
              <a:t>3/7/2015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98FD0028-95E3-4526-8507-1BF828C38CD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4354" y="19594"/>
            <a:ext cx="9148354" cy="683840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4000" b="1" dirty="0" smtClean="0"/>
          </a:p>
          <a:p>
            <a:pPr marL="0" indent="0" algn="ctr">
              <a:buNone/>
            </a:pPr>
            <a:r>
              <a:rPr lang="ru-RU" sz="4000" b="1" dirty="0" smtClean="0"/>
              <a:t>Небеса ожидают меня,</a:t>
            </a:r>
          </a:p>
          <a:p>
            <a:pPr marL="0" indent="0" algn="ctr">
              <a:buNone/>
            </a:pPr>
            <a:r>
              <a:rPr lang="ru-RU" sz="4000" b="1" dirty="0" smtClean="0"/>
              <a:t>Радость ждёт неземная меня,</a:t>
            </a:r>
          </a:p>
          <a:p>
            <a:pPr marL="0" indent="0" algn="ctr">
              <a:buNone/>
            </a:pPr>
            <a:r>
              <a:rPr lang="ru-RU" sz="4000" b="1" dirty="0" smtClean="0"/>
              <a:t>Будет встреча с Иисусом Христом,</a:t>
            </a:r>
          </a:p>
          <a:p>
            <a:pPr marL="0" indent="0" algn="ctr">
              <a:buNone/>
            </a:pPr>
            <a:r>
              <a:rPr lang="ru-RU" sz="4000" b="1" dirty="0" smtClean="0"/>
              <a:t>Святым Духом, Небесным Отцом.</a:t>
            </a:r>
          </a:p>
          <a:p>
            <a:pPr marL="0" indent="0" algn="ctr">
              <a:buNone/>
            </a:pP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1903173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3600" b="1" dirty="0" smtClean="0"/>
          </a:p>
          <a:p>
            <a:pPr marL="0" indent="0" algn="ctr">
              <a:buNone/>
            </a:pPr>
            <a:r>
              <a:rPr lang="ru-RU" sz="3600" b="1" dirty="0" smtClean="0"/>
              <a:t>И венец, ну конечно, венец,</a:t>
            </a:r>
          </a:p>
          <a:p>
            <a:pPr marL="0" indent="0" algn="ctr">
              <a:buNone/>
            </a:pPr>
            <a:r>
              <a:rPr lang="ru-RU" sz="3600" b="1" dirty="0" smtClean="0"/>
              <a:t>Тот, что мне приготовил Отец!</a:t>
            </a:r>
          </a:p>
          <a:p>
            <a:pPr marL="0" indent="0" algn="ctr">
              <a:buNone/>
            </a:pPr>
            <a:r>
              <a:rPr lang="ru-RU" sz="3600" b="1" dirty="0" smtClean="0"/>
              <a:t>Аллилуйя! Аллилуйя! Аллилуйя! Аллилуйя!</a:t>
            </a:r>
          </a:p>
          <a:p>
            <a:pPr marL="0" indent="0" algn="ctr">
              <a:buNone/>
            </a:pPr>
            <a:r>
              <a:rPr lang="ru-RU" sz="3600" b="1" dirty="0" smtClean="0"/>
              <a:t>Аллилуйя! Аллилуйя! Аллилуйя! Аллилуйя</a:t>
            </a:r>
          </a:p>
          <a:p>
            <a:pPr marL="0" indent="0" algn="ctr">
              <a:buNone/>
            </a:pP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31010978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4000" b="1" dirty="0" smtClean="0"/>
          </a:p>
          <a:p>
            <a:pPr marL="0" indent="0" algn="ctr">
              <a:buNone/>
            </a:pPr>
            <a:r>
              <a:rPr lang="ru-RU" sz="4000" b="1" dirty="0" smtClean="0"/>
              <a:t>Город ждёт неземной красоты.</a:t>
            </a:r>
          </a:p>
          <a:p>
            <a:pPr marL="0" indent="0" algn="ctr">
              <a:buNone/>
            </a:pPr>
            <a:r>
              <a:rPr lang="ru-RU" sz="4000" b="1" dirty="0" smtClean="0"/>
              <a:t>Всюду ангелы, всюду цветы,</a:t>
            </a:r>
          </a:p>
          <a:p>
            <a:pPr marL="0" indent="0" algn="ctr">
              <a:buNone/>
            </a:pPr>
            <a:r>
              <a:rPr lang="ru-RU" sz="4000" b="1" dirty="0" smtClean="0"/>
              <a:t>Лица милых родных мне друзей,</a:t>
            </a:r>
          </a:p>
          <a:p>
            <a:pPr marL="0" indent="0" algn="ctr">
              <a:buNone/>
            </a:pPr>
            <a:r>
              <a:rPr lang="ru-RU" sz="4000" b="1" dirty="0" smtClean="0"/>
              <a:t>И Спаситель стоит у дверей.</a:t>
            </a:r>
          </a:p>
          <a:p>
            <a:pPr marL="0" indent="0" algn="ctr">
              <a:buNone/>
            </a:pP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13485143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3600" b="1" dirty="0" smtClean="0"/>
          </a:p>
          <a:p>
            <a:pPr marL="0" indent="0" algn="ctr">
              <a:buNone/>
            </a:pPr>
            <a:r>
              <a:rPr lang="ru-RU" sz="3600" b="1" dirty="0" smtClean="0"/>
              <a:t>И венец, ну конечно, венец,</a:t>
            </a:r>
          </a:p>
          <a:p>
            <a:pPr marL="0" indent="0" algn="ctr">
              <a:buNone/>
            </a:pPr>
            <a:r>
              <a:rPr lang="ru-RU" sz="3600" b="1" dirty="0" smtClean="0"/>
              <a:t>Тот, что мне приготовил Отец!</a:t>
            </a:r>
          </a:p>
          <a:p>
            <a:pPr marL="0" indent="0" algn="ctr">
              <a:buNone/>
            </a:pPr>
            <a:r>
              <a:rPr lang="ru-RU" sz="3600" b="1" dirty="0" smtClean="0"/>
              <a:t>Аллилуйя! Аллилуйя! Аллилуйя! Аллилуйя!</a:t>
            </a:r>
          </a:p>
          <a:p>
            <a:pPr marL="0" indent="0" algn="ctr">
              <a:buNone/>
            </a:pPr>
            <a:r>
              <a:rPr lang="ru-RU" sz="3600" b="1" dirty="0" smtClean="0"/>
              <a:t>Аллилуйя! Аллилуйя! Аллилуйя! Аллилуйя</a:t>
            </a:r>
          </a:p>
          <a:p>
            <a:pPr marL="0" indent="0" algn="ctr">
              <a:buNone/>
            </a:pP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29842844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062" y="-6531"/>
            <a:ext cx="9130937" cy="686453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4400" b="1" dirty="0" smtClean="0"/>
          </a:p>
          <a:p>
            <a:pPr marL="0" indent="0" algn="ctr">
              <a:buNone/>
            </a:pPr>
            <a:r>
              <a:rPr lang="ru-RU" sz="4400" b="1" dirty="0" smtClean="0"/>
              <a:t>Будет встреча с Иоанном, Петром,</a:t>
            </a:r>
          </a:p>
          <a:p>
            <a:pPr marL="0" indent="0" algn="ctr">
              <a:buNone/>
            </a:pPr>
            <a:r>
              <a:rPr lang="ru-RU" sz="4400" b="1" dirty="0" smtClean="0"/>
              <a:t>И святых без числа целый сонм.</a:t>
            </a:r>
          </a:p>
          <a:p>
            <a:pPr marL="0" indent="0" algn="ctr">
              <a:buNone/>
            </a:pPr>
            <a:r>
              <a:rPr lang="ru-RU" sz="4400" b="1" dirty="0" smtClean="0"/>
              <a:t>Подойдут и обнимут меня,</a:t>
            </a:r>
          </a:p>
          <a:p>
            <a:pPr marL="0" indent="0" algn="ctr">
              <a:buNone/>
            </a:pPr>
            <a:r>
              <a:rPr lang="ru-RU" sz="4400" b="1" dirty="0" smtClean="0"/>
              <a:t>Радость будет моя без конца.</a:t>
            </a:r>
          </a:p>
          <a:p>
            <a:pPr marL="0" indent="0" algn="ctr">
              <a:buNone/>
            </a:pP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7965520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062" y="0"/>
            <a:ext cx="9130937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3600" b="1" dirty="0" smtClean="0"/>
          </a:p>
          <a:p>
            <a:pPr marL="0" indent="0" algn="ctr">
              <a:buNone/>
            </a:pPr>
            <a:r>
              <a:rPr lang="ru-RU" sz="3600" b="1" dirty="0" smtClean="0"/>
              <a:t>И венец, ну конечно, венец,</a:t>
            </a:r>
          </a:p>
          <a:p>
            <a:pPr marL="0" indent="0" algn="ctr">
              <a:buNone/>
            </a:pPr>
            <a:r>
              <a:rPr lang="ru-RU" sz="3600" b="1" dirty="0" smtClean="0"/>
              <a:t>Тот, что мне приготовил Отец!</a:t>
            </a:r>
          </a:p>
          <a:p>
            <a:pPr marL="0" indent="0" algn="ctr">
              <a:buNone/>
            </a:pPr>
            <a:r>
              <a:rPr lang="ru-RU" sz="3600" b="1" dirty="0" smtClean="0"/>
              <a:t>Аллилуйя! Аллилуйя! Аллилуйя! Аллилуйя!</a:t>
            </a:r>
          </a:p>
          <a:p>
            <a:pPr marL="0" indent="0" algn="ctr">
              <a:buNone/>
            </a:pPr>
            <a:r>
              <a:rPr lang="ru-RU" sz="3600" b="1" dirty="0" smtClean="0"/>
              <a:t>Аллилуйя! Аллилуйя! Аллилуйя! Аллилуйя</a:t>
            </a:r>
            <a:r>
              <a:rPr lang="en-US" sz="3600" b="1" dirty="0" smtClean="0"/>
              <a:t>!</a:t>
            </a:r>
          </a:p>
          <a:p>
            <a:pPr marL="0" indent="0" algn="ctr">
              <a:buNone/>
            </a:pPr>
            <a:r>
              <a:rPr lang="en-US" sz="3600" b="1" dirty="0" smtClean="0"/>
              <a:t>*****</a:t>
            </a:r>
            <a:endParaRPr lang="ru-RU" sz="3600" b="1" dirty="0" smtClean="0"/>
          </a:p>
          <a:p>
            <a:pPr marL="0" indent="0" algn="ctr">
              <a:buNone/>
            </a:pP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297740375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10</TotalTime>
  <Words>161</Words>
  <Application>Microsoft Office PowerPoint</Application>
  <PresentationFormat>On-screen Show (4:3)</PresentationFormat>
  <Paragraphs>31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Apex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DUDMD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DIma</dc:creator>
  <cp:lastModifiedBy>DIma</cp:lastModifiedBy>
  <cp:revision>2</cp:revision>
  <dcterms:created xsi:type="dcterms:W3CDTF">2015-03-08T07:02:40Z</dcterms:created>
  <dcterms:modified xsi:type="dcterms:W3CDTF">2015-03-08T07:12:45Z</dcterms:modified>
</cp:coreProperties>
</file>