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304800"/>
            <a:ext cx="8915400" cy="6324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5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5400" dirty="0" smtClean="0">
                <a:latin typeface="Arial" pitchFamily="34" charset="0"/>
                <a:cs typeface="Arial" pitchFamily="34" charset="0"/>
              </a:rPr>
              <a:t>Не вагайся, тільки віруй, не вагайся тільки віруй, і будеш ти спасен.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Не вагайся, тільки віруй, кличе Сам Христос тебе. </a:t>
            </a:r>
            <a:r>
              <a:rPr lang="uk-UA" sz="4400" dirty="0" smtClean="0">
                <a:latin typeface="Arial" pitchFamily="34" charset="0"/>
                <a:cs typeface="Arial" pitchFamily="34" charset="0"/>
              </a:rPr>
              <a:t>Прийде час, і голос Божий назавжди замовкне враз.</a:t>
            </a: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Не барися, поспіши, кличе Бог, до Нього йди, тільки віра у Христа від загибелі спасла, нас спасла. (2р.)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5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5400" dirty="0" smtClean="0">
                <a:latin typeface="Arial" pitchFamily="34" charset="0"/>
                <a:cs typeface="Arial" pitchFamily="34" charset="0"/>
              </a:rPr>
              <a:t>Не вагайся, не вагайся,                    не вагайся, </a:t>
            </a:r>
          </a:p>
          <a:p>
            <a:pPr algn="ctr">
              <a:buNone/>
            </a:pPr>
            <a:r>
              <a:rPr lang="uk-UA" sz="5400" dirty="0" smtClean="0">
                <a:latin typeface="Arial" pitchFamily="34" charset="0"/>
                <a:cs typeface="Arial" pitchFamily="34" charset="0"/>
              </a:rPr>
              <a:t>не вагайся, тільки віруй, спасешся ти і дім твій.</a:t>
            </a:r>
            <a:endParaRPr lang="uk-UA" sz="5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5400" dirty="0" smtClean="0">
                <a:latin typeface="Arial" pitchFamily="34" charset="0"/>
                <a:cs typeface="Arial" pitchFamily="34" charset="0"/>
              </a:rPr>
              <a:t>*****</a:t>
            </a:r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41</TotalTime>
  <Words>85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Horizon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6</cp:revision>
  <dcterms:created xsi:type="dcterms:W3CDTF">2017-03-26T06:32:04Z</dcterms:created>
  <dcterms:modified xsi:type="dcterms:W3CDTF">2017-12-09T01:42:26Z</dcterms:modified>
</cp:coreProperties>
</file>