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84" y="-7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4FB3F71-5679-4402-9796-985A774776B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B3F71-5679-4402-9796-985A774776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B3F71-5679-4402-9796-985A774776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B3F71-5679-4402-9796-985A774776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4FB3F71-5679-4402-9796-985A774776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B3F71-5679-4402-9796-985A774776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FB3F71-5679-4402-9796-985A774776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FB3F71-5679-4402-9796-985A774776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FB3F71-5679-4402-9796-985A774776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B3F71-5679-4402-9796-985A774776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5BB6E8-C50C-4492-9778-66B4CCBF9B6F}" type="datetimeFigureOut">
              <a:rPr lang="en-US" smtClean="0"/>
              <a:pPr/>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B3F71-5679-4402-9796-985A774776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C5BB6E8-C50C-4492-9778-66B4CCBF9B6F}" type="datetimeFigureOut">
              <a:rPr lang="en-US" smtClean="0"/>
              <a:pPr/>
              <a:t>12/29/2016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4FB3F71-5679-4402-9796-985A774776B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ru-RU" sz="4400" dirty="0" smtClean="0"/>
          </a:p>
          <a:p>
            <a:pPr algn="ctr">
              <a:buNone/>
            </a:pPr>
            <a:r>
              <a:rPr lang="ru-RU" sz="4400" dirty="0" smtClean="0"/>
              <a:t>Наше життя відлітає,</a:t>
            </a:r>
            <a:br>
              <a:rPr lang="ru-RU" sz="4400" dirty="0" smtClean="0"/>
            </a:br>
            <a:r>
              <a:rPr lang="ru-RU" sz="4400" dirty="0" smtClean="0"/>
              <a:t>Мов птах, що скоро летить,</a:t>
            </a:r>
            <a:br>
              <a:rPr lang="ru-RU" sz="4400" dirty="0" smtClean="0"/>
            </a:br>
            <a:r>
              <a:rPr lang="ru-RU" sz="4400" dirty="0" smtClean="0"/>
              <a:t>В нашім житті лиш слід залишає</a:t>
            </a:r>
            <a:br>
              <a:rPr lang="ru-RU" sz="4400" dirty="0" smtClean="0"/>
            </a:br>
            <a:r>
              <a:rPr lang="ru-RU" sz="4400" dirty="0" smtClean="0"/>
              <a:t>І знову від нас десь </a:t>
            </a:r>
            <a:r>
              <a:rPr lang="en-US" sz="4400" dirty="0" smtClean="0"/>
              <a:t> </a:t>
            </a:r>
            <a:r>
              <a:rPr lang="uk-UA" sz="4400" dirty="0" smtClean="0"/>
              <a:t>лети</a:t>
            </a:r>
            <a:r>
              <a:rPr lang="ru-RU" sz="4400" dirty="0" smtClean="0"/>
              <a:t>ть.</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ru-RU" sz="4400" dirty="0" smtClean="0"/>
          </a:p>
          <a:p>
            <a:pPr algn="ctr">
              <a:buNone/>
            </a:pPr>
            <a:r>
              <a:rPr lang="ru-RU" sz="4400" dirty="0" smtClean="0"/>
              <a:t>Роки! Мов ключ журавлів, десь летять,</a:t>
            </a:r>
            <a:br>
              <a:rPr lang="ru-RU" sz="4400" dirty="0" smtClean="0"/>
            </a:br>
            <a:r>
              <a:rPr lang="ru-RU" sz="4400" dirty="0" smtClean="0"/>
              <a:t>Знаєм, ніколи назад не прилетять.</a:t>
            </a:r>
            <a:br>
              <a:rPr lang="ru-RU" sz="4400" dirty="0" smtClean="0"/>
            </a:br>
            <a:r>
              <a:rPr lang="ru-RU" sz="4400" dirty="0" smtClean="0"/>
              <a:t> Знаєм, ніколи назад не прилетять.</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ru-RU" sz="4400" dirty="0" smtClean="0"/>
          </a:p>
          <a:p>
            <a:pPr algn="ctr">
              <a:buNone/>
            </a:pPr>
            <a:r>
              <a:rPr lang="ru-RU" sz="4400" dirty="0" smtClean="0"/>
              <a:t>Наше життя йде так скоро,</a:t>
            </a:r>
            <a:br>
              <a:rPr lang="ru-RU" sz="4400" dirty="0" smtClean="0"/>
            </a:br>
            <a:r>
              <a:rPr lang="ru-RU" sz="4400" dirty="0" smtClean="0"/>
              <a:t>Сльози несе нам не раз,</a:t>
            </a:r>
            <a:br>
              <a:rPr lang="ru-RU" sz="4400" dirty="0" smtClean="0"/>
            </a:br>
            <a:r>
              <a:rPr lang="ru-RU" sz="4400" dirty="0" smtClean="0"/>
              <a:t>Знаєм, назад вернуть ми не зможем</a:t>
            </a:r>
            <a:br>
              <a:rPr lang="ru-RU" sz="4400" dirty="0" smtClean="0"/>
            </a:br>
            <a:r>
              <a:rPr lang="ru-RU" sz="4400" dirty="0" smtClean="0"/>
              <a:t>Утрачений нами наш час.</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ru-RU" sz="4400" dirty="0" smtClean="0"/>
          </a:p>
          <a:p>
            <a:pPr algn="ctr">
              <a:buNone/>
            </a:pPr>
            <a:r>
              <a:rPr lang="ru-RU" sz="4400" dirty="0" smtClean="0"/>
              <a:t>Роки! Мов ключ журавлів, десь летять,</a:t>
            </a:r>
            <a:br>
              <a:rPr lang="ru-RU" sz="4400" dirty="0" smtClean="0"/>
            </a:br>
            <a:r>
              <a:rPr lang="ru-RU" sz="4400" dirty="0" smtClean="0"/>
              <a:t>Знаєм, ніколи назад не прилетять.</a:t>
            </a:r>
            <a:br>
              <a:rPr lang="ru-RU" sz="4400" dirty="0" smtClean="0"/>
            </a:br>
            <a:r>
              <a:rPr lang="ru-RU" sz="4400" dirty="0" smtClean="0"/>
              <a:t> Знаєм, ніколи назад не прилетять.</a:t>
            </a:r>
            <a:endParaRPr 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ru-RU" sz="4400" dirty="0" smtClean="0"/>
          </a:p>
          <a:p>
            <a:pPr algn="ctr">
              <a:buNone/>
            </a:pPr>
            <a:r>
              <a:rPr lang="ru-RU" sz="4400" dirty="0" smtClean="0"/>
              <a:t>Часто ми час затрачаєм,</a:t>
            </a:r>
            <a:br>
              <a:rPr lang="ru-RU" sz="4400" dirty="0" smtClean="0"/>
            </a:br>
            <a:r>
              <a:rPr lang="ru-RU" sz="4400" dirty="0" smtClean="0"/>
              <a:t>Самі того не знаєм;</a:t>
            </a:r>
            <a:br>
              <a:rPr lang="ru-RU" sz="4400" dirty="0" smtClean="0"/>
            </a:br>
            <a:r>
              <a:rPr lang="ru-RU" sz="4400" dirty="0" smtClean="0"/>
              <a:t>Наше життя земне пригасає,</a:t>
            </a:r>
            <a:br>
              <a:rPr lang="ru-RU" sz="4400" dirty="0" smtClean="0"/>
            </a:br>
            <a:r>
              <a:rPr lang="ru-RU" sz="4400" dirty="0" smtClean="0"/>
              <a:t>Ми скоро додому підем.</a:t>
            </a:r>
            <a:endParaRPr lang="en-US"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ru-RU" sz="4400" dirty="0" smtClean="0"/>
          </a:p>
          <a:p>
            <a:pPr algn="ctr">
              <a:buNone/>
            </a:pPr>
            <a:r>
              <a:rPr lang="ru-RU" sz="4400" dirty="0" smtClean="0"/>
              <a:t>Роки! Мов ключ журавлів, десь летять,</a:t>
            </a:r>
            <a:br>
              <a:rPr lang="ru-RU" sz="4400" dirty="0" smtClean="0"/>
            </a:br>
            <a:r>
              <a:rPr lang="ru-RU" sz="4400" dirty="0" smtClean="0"/>
              <a:t>Знаєм, ніколи назад не прилетять.</a:t>
            </a:r>
            <a:br>
              <a:rPr lang="ru-RU" sz="4400" dirty="0" smtClean="0"/>
            </a:br>
            <a:r>
              <a:rPr lang="ru-RU" sz="4400" dirty="0" smtClean="0"/>
              <a:t> Знаєм, ніколи назад не прилетять.</a:t>
            </a:r>
            <a:endParaRPr lang="en-US"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ru-RU" sz="4400" dirty="0" smtClean="0"/>
          </a:p>
          <a:p>
            <a:pPr algn="ctr">
              <a:buNone/>
            </a:pPr>
            <a:r>
              <a:rPr lang="ru-RU" sz="4400" dirty="0" smtClean="0"/>
              <a:t>Боже, Тебе ми благаєм,</a:t>
            </a:r>
            <a:br>
              <a:rPr lang="ru-RU" sz="4400" dirty="0" smtClean="0"/>
            </a:br>
            <a:r>
              <a:rPr lang="ru-RU" sz="4400" dirty="0" smtClean="0"/>
              <a:t>Щоб нас почув і простив;</a:t>
            </a:r>
            <a:br>
              <a:rPr lang="ru-RU" sz="4400" dirty="0" smtClean="0"/>
            </a:br>
            <a:r>
              <a:rPr lang="ru-RU" sz="4400" dirty="0" smtClean="0"/>
              <a:t>Скільки років даруєш нам жити, -</a:t>
            </a:r>
            <a:br>
              <a:rPr lang="ru-RU" sz="4400" dirty="0" smtClean="0"/>
            </a:br>
            <a:r>
              <a:rPr lang="ru-RU" sz="4400" dirty="0" smtClean="0"/>
              <a:t>Щоб кожен для Тебе лиш жив</a:t>
            </a:r>
            <a:endParaRPr lang="en-US"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ru-RU" sz="4400" dirty="0" smtClean="0"/>
          </a:p>
          <a:p>
            <a:pPr algn="ctr">
              <a:buNone/>
            </a:pPr>
            <a:r>
              <a:rPr lang="ru-RU" sz="4400" dirty="0" smtClean="0"/>
              <a:t>Роки! Мов ключ журавлів, десь летять,</a:t>
            </a:r>
            <a:br>
              <a:rPr lang="ru-RU" sz="4400" dirty="0" smtClean="0"/>
            </a:br>
            <a:r>
              <a:rPr lang="ru-RU" sz="4400" dirty="0" smtClean="0"/>
              <a:t>Знаєм, ніколи назад не прилетять.</a:t>
            </a:r>
            <a:br>
              <a:rPr lang="ru-RU" sz="4400" dirty="0" smtClean="0"/>
            </a:br>
            <a:r>
              <a:rPr lang="ru-RU" sz="4400" dirty="0" smtClean="0"/>
              <a:t> Знаєм, ніколи назад не прилетять. /2</a:t>
            </a:r>
            <a:r>
              <a:rPr lang="uk-UA" sz="4400" dirty="0" smtClean="0"/>
              <a:t>р.</a:t>
            </a:r>
          </a:p>
          <a:p>
            <a:pPr algn="ctr">
              <a:buNone/>
            </a:pPr>
            <a:r>
              <a:rPr lang="uk-UA" sz="4400" dirty="0" smtClean="0"/>
              <a:t>*****</a:t>
            </a:r>
            <a:endParaRPr lang="en-US"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160</TotalTime>
  <Words>57</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Наше життя відлітає, Мов птах, що скоро летить, В нашім житті лиш слід залишає І знову від нас десь спішить.  Приспів:  Роки! Мов ключ журавлів, десь летять, Знаєм, ніколи назад не прилетять.  Куплет 2. Наше життя йде так скоро, Сльози несе нам не раз, Знаєм, назад вернуть ми не зможем Утрачений нами наш час.  Куплет 3. Часто ми час затрачаєм, Справи з того не здаєм; Наше життя земне пригасає, Ми скоро додому підем.  Куплет 4. Боже, Тебе ми благаєм, Щоб нас почув і простив; Скільки років даруєш нам жити, - Шоб кожний для Тебе лиш жив.</dc:title>
  <dc:creator>Dima</dc:creator>
  <cp:lastModifiedBy>Dima</cp:lastModifiedBy>
  <cp:revision>17</cp:revision>
  <dcterms:created xsi:type="dcterms:W3CDTF">2016-12-29T04:08:47Z</dcterms:created>
  <dcterms:modified xsi:type="dcterms:W3CDTF">2016-12-30T05:42:02Z</dcterms:modified>
</cp:coreProperties>
</file>