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5F5644-DE1C-42A9-A0C0-AF638B5F6575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8670EF-9108-4101-9777-D4AD3FA8A8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3600" dirty="0" smtClean="0"/>
              <a:t>Народилось у яслах Немовля, хори ангелів про це вістять, хай радіє і небо і земля, Це Божий Син прийшов у цей світ, народилось у яслах Немовля</a:t>
            </a:r>
            <a:r>
              <a:rPr lang="uk-UA" sz="3600" dirty="0" smtClean="0"/>
              <a:t>.</a:t>
            </a:r>
            <a:r>
              <a:rPr lang="en-US" sz="3600" dirty="0" smtClean="0"/>
              <a:t> /2</a:t>
            </a:r>
            <a:r>
              <a:rPr lang="uk-UA" sz="3600" smtClean="0"/>
              <a:t>р.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872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Слава Богу в небесах і мир на землі Божий Син прийшов, </a:t>
            </a:r>
          </a:p>
          <a:p>
            <a:pPr marL="0" indent="0" algn="ctr">
              <a:buNone/>
            </a:pPr>
            <a:r>
              <a:rPr lang="uk-UA" sz="4000" dirty="0" smtClean="0"/>
              <a:t>слава Господу Творцю, за дар безцінний, що даний людям.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761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dirty="0" smtClean="0"/>
          </a:p>
          <a:p>
            <a:pPr marL="0" indent="0" algn="ctr">
              <a:buNone/>
            </a:pPr>
            <a:r>
              <a:rPr lang="uk-UA" sz="4000" dirty="0" smtClean="0"/>
              <a:t>Слава Богу за те, що в світ прийшов. За народження    нашого Царя. </a:t>
            </a:r>
          </a:p>
          <a:p>
            <a:pPr marL="0" indent="0" algn="ctr">
              <a:buNone/>
            </a:pPr>
            <a:r>
              <a:rPr lang="uk-UA" sz="4000" dirty="0" smtClean="0"/>
              <a:t>За велику любов до всіх людей, співати буду я, кожен день. Слава Богу за те, що в світ прийшов.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47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3600" dirty="0" smtClean="0"/>
              <a:t>Слава Богу за те, що в світ прийшов. За народження нашого Царя. За велику любов до всіх людей, співати буду я, кожен день. Слава Богу за те, що в світ прийшов.</a:t>
            </a:r>
            <a:endParaRPr lang="en-US" sz="3600" dirty="0" smtClean="0"/>
          </a:p>
          <a:p>
            <a:pPr marL="0" indent="0" algn="ctr">
              <a:buNone/>
            </a:pPr>
            <a:r>
              <a:rPr lang="uk-UA" sz="3600" dirty="0" smtClean="0"/>
              <a:t>Алілуя Ісус нам родився.</a:t>
            </a:r>
          </a:p>
          <a:p>
            <a:pPr marL="0" indent="0" algn="ctr">
              <a:buNone/>
            </a:pPr>
            <a:r>
              <a:rPr lang="uk-UA" sz="3600" dirty="0" smtClean="0"/>
              <a:t>*****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408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143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2015-12-21T00:41:35Z</dcterms:created>
  <dcterms:modified xsi:type="dcterms:W3CDTF">2015-12-21T01:02:27Z</dcterms:modified>
</cp:coreProperties>
</file>