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Надходить та година вже настає той час і збудуться слова Христа вповні.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Де двоє будуть в полі чи двоє у млині – один візьметься в небо другий ні.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 той день коли труба Господня заграє, померлі у Христі піднімуться із своїх місць.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 єдину мить ми там у небі, на хмарах, зустрінемо Христа, з Ним будем жить.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Безрадісна хвилина для тих хто на землі залишаться навіки, назавжди.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Що може буть страшніше, чим бути вдалині, без Бога у проклятті у вогні.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той день коли труба Господня заграє, померлі у Христі піднімуться із своїх місць.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 єдину мить ми там у 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небі, 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на хмарах, зустрінемо Христа, з Ним будем жить.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О, люди поспішайте прийняти всі Христа сьогодні поки є нагідний час.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У Ньому ви знайдете спасіння від гріха, відкриються вам двері в небеса.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81000"/>
            <a:ext cx="8915400" cy="647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В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той день коли труба Господня заграє, померлі у Христі піднімуться із своїх місць.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 єдину мить ми там 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небі,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на хмарах, зустрінемо Христа, з Ним будем жить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. ://2р.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Зустрінемо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Христа,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                                                      з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Ним будем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жить.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194</TotalTime>
  <Words>204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21</cp:revision>
  <dcterms:created xsi:type="dcterms:W3CDTF">2017-03-26T06:32:04Z</dcterms:created>
  <dcterms:modified xsi:type="dcterms:W3CDTF">2018-01-20T06:11:38Z</dcterms:modified>
</cp:coreProperties>
</file>