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8910-9463-42D5-82EF-965CCDFD6ABB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4AF9-4BDC-49F2-9573-AB50C8BA0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8910-9463-42D5-82EF-965CCDFD6ABB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4AF9-4BDC-49F2-9573-AB50C8BA0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8910-9463-42D5-82EF-965CCDFD6ABB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4AF9-4BDC-49F2-9573-AB50C8BA0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8910-9463-42D5-82EF-965CCDFD6ABB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4AF9-4BDC-49F2-9573-AB50C8BA0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8910-9463-42D5-82EF-965CCDFD6ABB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4AF9-4BDC-49F2-9573-AB50C8BA0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8910-9463-42D5-82EF-965CCDFD6ABB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4AF9-4BDC-49F2-9573-AB50C8BA0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8910-9463-42D5-82EF-965CCDFD6ABB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4AF9-4BDC-49F2-9573-AB50C8BA0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8910-9463-42D5-82EF-965CCDFD6ABB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4AF9-4BDC-49F2-9573-AB50C8BA0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8910-9463-42D5-82EF-965CCDFD6ABB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4AF9-4BDC-49F2-9573-AB50C8BA0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8910-9463-42D5-82EF-965CCDFD6ABB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4AF9-4BDC-49F2-9573-AB50C8BA0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8910-9463-42D5-82EF-965CCDFD6ABB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4AF9-4BDC-49F2-9573-AB50C8BA0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B8910-9463-42D5-82EF-965CCDFD6ABB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A4AF9-4BDC-49F2-9573-AB50C8BA0B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2144" y="1"/>
            <a:ext cx="968828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400" dirty="0">
                <a:solidFill>
                  <a:schemeClr val="bg1"/>
                </a:solidFill>
              </a:rPr>
              <a:t>Над землею ніч нависла загорілись зорі знов</a:t>
            </a:r>
            <a:endParaRPr lang="en-US" sz="44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uk-UA" sz="4400" dirty="0">
                <a:solidFill>
                  <a:schemeClr val="bg1"/>
                </a:solidFill>
              </a:rPr>
              <a:t>Час настав зійшлися числа в світ Ісус Христос </a:t>
            </a:r>
            <a:r>
              <a:rPr lang="uk-UA" sz="4400" dirty="0" smtClean="0">
                <a:solidFill>
                  <a:schemeClr val="bg1"/>
                </a:solidFill>
              </a:rPr>
              <a:t>прийшов</a:t>
            </a:r>
            <a:r>
              <a:rPr lang="uk-UA" sz="4400" dirty="0">
                <a:solidFill>
                  <a:schemeClr val="bg1"/>
                </a:solidFill>
              </a:rPr>
              <a:t>.</a:t>
            </a:r>
            <a:r>
              <a:rPr lang="uk-UA" sz="4400" dirty="0" smtClean="0">
                <a:solidFill>
                  <a:schemeClr val="bg1"/>
                </a:solidFill>
              </a:rPr>
              <a:t> </a:t>
            </a:r>
            <a:endParaRPr lang="en-US" sz="4400" dirty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2144" y="1"/>
            <a:ext cx="968828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400" dirty="0">
                <a:solidFill>
                  <a:schemeClr val="bg1"/>
                </a:solidFill>
              </a:rPr>
              <a:t>Дивне сяйво спалахнуло заіскрився небозвід</a:t>
            </a:r>
            <a:endParaRPr lang="en-US" sz="44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uk-UA" sz="4400" dirty="0">
                <a:solidFill>
                  <a:schemeClr val="bg1"/>
                </a:solidFill>
              </a:rPr>
              <a:t>Люди на землі почули що прйшов Христос у світ</a:t>
            </a:r>
            <a:endParaRPr lang="en-US" sz="4400" dirty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2144" y="1"/>
            <a:ext cx="968828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algn="ctr">
              <a:buNone/>
            </a:pPr>
            <a:r>
              <a:rPr lang="uk-UA" sz="4400" dirty="0" smtClean="0">
                <a:solidFill>
                  <a:schemeClr val="bg1"/>
                </a:solidFill>
              </a:rPr>
              <a:t>Сталась </a:t>
            </a:r>
            <a:r>
              <a:rPr lang="uk-UA" sz="4400" dirty="0">
                <a:solidFill>
                  <a:schemeClr val="bg1"/>
                </a:solidFill>
              </a:rPr>
              <a:t>визначна подія не зітре її і час</a:t>
            </a:r>
            <a:endParaRPr lang="en-US" sz="44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uk-UA" sz="4400" dirty="0">
                <a:solidFill>
                  <a:schemeClr val="bg1"/>
                </a:solidFill>
              </a:rPr>
              <a:t>День народження Месії повен радості для нас</a:t>
            </a:r>
            <a:endParaRPr lang="en-US" sz="44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46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1</cp:revision>
  <dcterms:created xsi:type="dcterms:W3CDTF">2016-12-18T23:59:04Z</dcterms:created>
  <dcterms:modified xsi:type="dcterms:W3CDTF">2016-12-19T00:05:16Z</dcterms:modified>
</cp:coreProperties>
</file>