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08" y="-7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65F58-5A01-402B-AFAF-C3582667723D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9A6CF-C3F3-4FDE-AC76-5DFBE9F011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65F58-5A01-402B-AFAF-C3582667723D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9A6CF-C3F3-4FDE-AC76-5DFBE9F011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65F58-5A01-402B-AFAF-C3582667723D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9A6CF-C3F3-4FDE-AC76-5DFBE9F011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65F58-5A01-402B-AFAF-C3582667723D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9A6CF-C3F3-4FDE-AC76-5DFBE9F011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65F58-5A01-402B-AFAF-C3582667723D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AE59A6CF-C3F3-4FDE-AC76-5DFBE9F011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65F58-5A01-402B-AFAF-C3582667723D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9A6CF-C3F3-4FDE-AC76-5DFBE9F011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65F58-5A01-402B-AFAF-C3582667723D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9A6CF-C3F3-4FDE-AC76-5DFBE9F011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65F58-5A01-402B-AFAF-C3582667723D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9A6CF-C3F3-4FDE-AC76-5DFBE9F011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65F58-5A01-402B-AFAF-C3582667723D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9A6CF-C3F3-4FDE-AC76-5DFBE9F011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65F58-5A01-402B-AFAF-C3582667723D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9A6CF-C3F3-4FDE-AC76-5DFBE9F011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65F58-5A01-402B-AFAF-C3582667723D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9A6CF-C3F3-4FDE-AC76-5DFBE9F011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84965F58-5A01-402B-AFAF-C3582667723D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AE59A6CF-C3F3-4FDE-AC76-5DFBE9F0110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uk-UA" sz="4400" b="1" dirty="0" smtClean="0"/>
          </a:p>
          <a:p>
            <a:pPr marL="0" indent="0" algn="ctr">
              <a:buNone/>
            </a:pPr>
            <a:endParaRPr lang="uk-UA" sz="4400" b="1" dirty="0" smtClean="0"/>
          </a:p>
          <a:p>
            <a:pPr marL="0" indent="0" algn="ctr">
              <a:buNone/>
            </a:pPr>
            <a:r>
              <a:rPr lang="uk-UA" sz="4400" b="1" dirty="0" smtClean="0"/>
              <a:t>Місто святе, ген в далині, в морі бурхливому пливе човен. До берегів, там де краса, світла та країна в небесах. 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xmlns="" val="2128970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uk-UA" sz="4400" b="1" dirty="0" smtClean="0"/>
          </a:p>
          <a:p>
            <a:pPr marL="0" indent="0" algn="ctr">
              <a:buNone/>
            </a:pPr>
            <a:r>
              <a:rPr lang="uk-UA" sz="4400" b="1" dirty="0" smtClean="0"/>
              <a:t>Іди в човен і попливем туди, де щастя і спокій; то змовкне буря, стихне грім і в серці пісня зазвучить!</a:t>
            </a:r>
          </a:p>
          <a:p>
            <a:pPr marL="0" indent="0" algn="ctr">
              <a:buNone/>
            </a:pPr>
            <a:r>
              <a:rPr lang="uk-UA" sz="4400" b="1" dirty="0" smtClean="0"/>
              <a:t>Іди... Так іди, іди...</a:t>
            </a:r>
            <a:endParaRPr lang="en-US" sz="4400" b="1" dirty="0" smtClean="0"/>
          </a:p>
          <a:p>
            <a:pPr marL="0" indent="0" algn="ctr">
              <a:buNone/>
            </a:pP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xmlns="" val="777488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uk-UA" sz="4400" b="1" dirty="0" smtClean="0"/>
          </a:p>
          <a:p>
            <a:pPr marL="0" indent="0" algn="ctr">
              <a:buNone/>
            </a:pPr>
            <a:r>
              <a:rPr lang="uk-UA" sz="4400" b="1" dirty="0" smtClean="0"/>
              <a:t>// Там в далині нас браття ждуть ще трохи бід не довга путь, і скоро ми ввійдем туди, вже видні наші береги.//(2р.)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xmlns="" val="3421894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uk-UA" sz="4400" b="1" dirty="0" smtClean="0"/>
          </a:p>
          <a:p>
            <a:pPr marL="0" indent="0" algn="ctr">
              <a:buNone/>
            </a:pPr>
            <a:r>
              <a:rPr lang="uk-UA" sz="4400" b="1" dirty="0" smtClean="0"/>
              <a:t>Бурі нема і море не бушує, горе і сльози кожний там забуде. Радуйтесь всі, радуйтесь всі, ми скоро будем там! Місто святе, місто святе, ми скоро будем там!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xmlns="" val="2500215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uk-UA" sz="4400" b="1" dirty="0" smtClean="0"/>
          </a:p>
          <a:p>
            <a:pPr marL="0" indent="0" algn="ctr">
              <a:buNone/>
            </a:pPr>
            <a:r>
              <a:rPr lang="uk-UA" sz="4400" b="1" dirty="0" smtClean="0"/>
              <a:t>Морем життєвим пливе човен, хвилі навкруг шумлять. Хоч ураган грізний та страшний, в Господі дух міцний, 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xmlns="" val="635138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uk-UA" sz="4400" b="1" dirty="0" smtClean="0"/>
          </a:p>
          <a:p>
            <a:pPr marL="0" indent="0" algn="ctr">
              <a:buNone/>
            </a:pPr>
            <a:r>
              <a:rPr lang="uk-UA" sz="4400" b="1" dirty="0" smtClean="0"/>
              <a:t>Знаєм Спаситель наш поміж нас і нам загинути Він не дасть. Море шумить, страшно шумить, хвилі піднімуться.</a:t>
            </a:r>
            <a:endParaRPr lang="en-US" sz="4400" b="1" dirty="0" smtClean="0"/>
          </a:p>
          <a:p>
            <a:pPr marL="0" indent="0" algn="ctr">
              <a:buNone/>
            </a:pP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xmlns="" val="282445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4400" b="1" dirty="0" smtClean="0"/>
              <a:t>// Ісус повстане і нас спасе Він.                       З нами Він. З нами Він. І море стихне, і хвилі змовкнуть, Він накаже їм.//(2р.)</a:t>
            </a:r>
          </a:p>
          <a:p>
            <a:pPr marL="0" indent="0" algn="ctr">
              <a:buNone/>
            </a:pPr>
            <a:r>
              <a:rPr lang="uk-UA" sz="4400" b="1" dirty="0" smtClean="0"/>
              <a:t> Скоро ми будем там!</a:t>
            </a:r>
          </a:p>
          <a:p>
            <a:pPr marL="0" indent="0" algn="r">
              <a:buNone/>
            </a:pPr>
            <a:r>
              <a:rPr lang="uk-UA" sz="4400" b="1" dirty="0" smtClean="0"/>
              <a:t>Скоро будем там, скоро будем там! </a:t>
            </a:r>
            <a:endParaRPr lang="uk-UA" sz="4400" b="1" dirty="0"/>
          </a:p>
          <a:p>
            <a:pPr marL="0" indent="0" algn="ctr">
              <a:buNone/>
            </a:pPr>
            <a:r>
              <a:rPr lang="uk-UA" sz="4400" b="1" dirty="0" smtClean="0"/>
              <a:t>Де спокій.</a:t>
            </a:r>
          </a:p>
          <a:p>
            <a:pPr marL="0" indent="0" algn="ctr">
              <a:buNone/>
            </a:pPr>
            <a:r>
              <a:rPr lang="uk-UA" sz="4400" b="1" dirty="0" smtClean="0"/>
              <a:t>*****</a:t>
            </a:r>
          </a:p>
          <a:p>
            <a:pPr marL="0" indent="0" algn="ctr">
              <a:buNone/>
            </a:pP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xmlns="" val="2564378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27</TotalTime>
  <Words>209</Words>
  <Application>Microsoft Office PowerPoint</Application>
  <PresentationFormat>On-screen Show (4:3)</PresentationFormat>
  <Paragraphs>19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Apex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>DUDMD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DIma</dc:creator>
  <cp:lastModifiedBy>Dima</cp:lastModifiedBy>
  <cp:revision>4</cp:revision>
  <dcterms:created xsi:type="dcterms:W3CDTF">2014-02-16T23:21:05Z</dcterms:created>
  <dcterms:modified xsi:type="dcterms:W3CDTF">2018-04-08T21:31:38Z</dcterms:modified>
</cp:coreProperties>
</file>