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DA55-66F5-4B8E-9CB9-6EDAAF2337F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E19E-E9D2-4029-8C3B-0A034F7CC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DA55-66F5-4B8E-9CB9-6EDAAF2337F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E19E-E9D2-4029-8C3B-0A034F7CC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DA55-66F5-4B8E-9CB9-6EDAAF2337F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E19E-E9D2-4029-8C3B-0A034F7CC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DA55-66F5-4B8E-9CB9-6EDAAF2337F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E19E-E9D2-4029-8C3B-0A034F7CC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DA55-66F5-4B8E-9CB9-6EDAAF2337F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E19E-E9D2-4029-8C3B-0A034F7CC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DA55-66F5-4B8E-9CB9-6EDAAF2337F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E19E-E9D2-4029-8C3B-0A034F7CC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DA55-66F5-4B8E-9CB9-6EDAAF2337F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E19E-E9D2-4029-8C3B-0A034F7CC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DA55-66F5-4B8E-9CB9-6EDAAF2337F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E19E-E9D2-4029-8C3B-0A034F7CC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DA55-66F5-4B8E-9CB9-6EDAAF2337F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E19E-E9D2-4029-8C3B-0A034F7CC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DA55-66F5-4B8E-9CB9-6EDAAF2337F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E19E-E9D2-4029-8C3B-0A034F7CC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DA55-66F5-4B8E-9CB9-6EDAAF2337F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5FE19E-E9D2-4029-8C3B-0A034F7CC6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5CDA55-66F5-4B8E-9CB9-6EDAAF2337F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5FE19E-E9D2-4029-8C3B-0A034F7CC60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s3QM9FC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2"/>
            <a:ext cx="9149891" cy="685358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Між нами </a:t>
            </a:r>
            <a:r>
              <a:rPr lang="uk-UA" sz="4400" dirty="0" smtClean="0"/>
              <a:t>Житель Неба </a:t>
            </a:r>
            <a:r>
              <a:rPr lang="uk-UA" sz="4400" dirty="0" smtClean="0"/>
              <a:t>у </a:t>
            </a:r>
            <a:r>
              <a:rPr lang="uk-UA" sz="4400" dirty="0" smtClean="0"/>
              <a:t>яслях </a:t>
            </a:r>
            <a:r>
              <a:rPr lang="uk-UA" sz="4400" dirty="0" smtClean="0"/>
              <a:t>бідних і тісних... Зневіра і потреби лягли Йому до ніг.</a:t>
            </a:r>
          </a:p>
          <a:p>
            <a:pPr algn="ctr">
              <a:buNone/>
            </a:pPr>
            <a:r>
              <a:rPr lang="uk-UA" sz="4400" dirty="0" smtClean="0"/>
              <a:t>Прийшов на Себе взяти печалі </a:t>
            </a:r>
            <a:r>
              <a:rPr lang="uk-UA" sz="4400" dirty="0" smtClean="0"/>
              <a:t>і жалі... Та очі немовляти нам радістю цвіли!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3QM9FC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Цвіт Любові, суть Любові Святе ясне Дитя, наче ранок веселковий, </a:t>
            </a:r>
          </a:p>
          <a:p>
            <a:pPr algn="ctr">
              <a:buNone/>
            </a:pPr>
            <a:r>
              <a:rPr lang="uk-UA" sz="4400" dirty="0" smtClean="0"/>
              <a:t>нам несе життя, нам несе життя, кличе до життя!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3QM9FC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Спочити </a:t>
            </a:r>
            <a:r>
              <a:rPr lang="uk-UA" sz="4400" dirty="0" smtClean="0"/>
              <a:t>Йому</a:t>
            </a:r>
            <a:r>
              <a:rPr lang="uk-UA" sz="4400" dirty="0" smtClean="0"/>
              <a:t> </a:t>
            </a:r>
            <a:r>
              <a:rPr lang="uk-UA" sz="4400" dirty="0" smtClean="0"/>
              <a:t>треба, та хто Його запросить в дім?... Поклич Його до себе, розраду знайдеш у Нім.</a:t>
            </a:r>
          </a:p>
          <a:p>
            <a:pPr algn="ctr">
              <a:buNone/>
            </a:pPr>
            <a:r>
              <a:rPr lang="uk-UA" sz="4400" dirty="0" smtClean="0"/>
              <a:t>Від нас Йому не треба дарунків, диво страв, </a:t>
            </a:r>
            <a:r>
              <a:rPr lang="uk-UA" sz="4400" dirty="0" smtClean="0"/>
              <a:t>єдине лише треба: </a:t>
            </a:r>
            <a:r>
              <a:rPr lang="uk-UA" sz="4400" dirty="0" smtClean="0"/>
              <a:t>щоб ти любов пізнав!..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3QM9FC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Цвіт Любові, суть Любові Святе ясне Дитя, наче ранок веселковий, </a:t>
            </a:r>
          </a:p>
          <a:p>
            <a:pPr algn="ctr">
              <a:buNone/>
            </a:pPr>
            <a:r>
              <a:rPr lang="uk-UA" sz="4400" dirty="0" smtClean="0"/>
              <a:t>нам несе життя, нам несе життя, кличе до життя!</a:t>
            </a:r>
            <a:endParaRPr lang="en-US" sz="4400" dirty="0" smtClean="0"/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3QM9FC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Донині </a:t>
            </a:r>
            <a:r>
              <a:rPr lang="uk-UA" sz="4400" dirty="0" smtClean="0"/>
              <a:t>Бог є </a:t>
            </a:r>
            <a:r>
              <a:rPr lang="uk-UA" sz="4400" dirty="0" smtClean="0"/>
              <a:t>з нами, </a:t>
            </a:r>
            <a:r>
              <a:rPr lang="uk-UA" sz="4400" dirty="0" smtClean="0"/>
              <a:t>вінок </a:t>
            </a:r>
            <a:r>
              <a:rPr lang="uk-UA" sz="4400" dirty="0" smtClean="0"/>
              <a:t>терновий на чолі... </a:t>
            </a:r>
            <a:r>
              <a:rPr lang="uk-UA" sz="4400" dirty="0" smtClean="0"/>
              <a:t>Зневага </a:t>
            </a:r>
            <a:r>
              <a:rPr lang="uk-UA" sz="4400" dirty="0" smtClean="0"/>
              <a:t>йде </a:t>
            </a:r>
            <a:r>
              <a:rPr lang="uk-UA" sz="4400" dirty="0" smtClean="0"/>
              <a:t>слідами </a:t>
            </a:r>
            <a:r>
              <a:rPr lang="uk-UA" sz="4400" dirty="0" smtClean="0"/>
              <a:t>за Ним по цій землі...</a:t>
            </a:r>
          </a:p>
          <a:p>
            <a:pPr algn="ctr">
              <a:buNone/>
            </a:pPr>
            <a:r>
              <a:rPr lang="uk-UA" sz="4400" dirty="0" smtClean="0"/>
              <a:t>А </a:t>
            </a:r>
            <a:r>
              <a:rPr lang="uk-UA" sz="4400" dirty="0" smtClean="0"/>
              <a:t>Він</a:t>
            </a:r>
            <a:r>
              <a:rPr lang="uk-UA" sz="4400" dirty="0" smtClean="0"/>
              <a:t> </a:t>
            </a:r>
            <a:r>
              <a:rPr lang="uk-UA" sz="4400" dirty="0" smtClean="0"/>
              <a:t>нас </a:t>
            </a:r>
            <a:r>
              <a:rPr lang="uk-UA" sz="4400" dirty="0" smtClean="0"/>
              <a:t>всіх благає </a:t>
            </a:r>
            <a:r>
              <a:rPr lang="uk-UA" sz="4400" dirty="0" smtClean="0"/>
              <a:t>у мирі з кожним жить, втішає і навчає прощати і любить.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3QM9FC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Цвіт Любові, суть Любові Святе ясне Дитя, наче ранок веселковий, </a:t>
            </a:r>
          </a:p>
          <a:p>
            <a:pPr algn="ctr">
              <a:buNone/>
            </a:pPr>
            <a:r>
              <a:rPr lang="uk-UA" sz="4400" dirty="0" smtClean="0"/>
              <a:t>нам несе життя, нам несе життя, кличе до життя!</a:t>
            </a:r>
            <a:endParaRPr lang="en-US" sz="4400" dirty="0" smtClean="0"/>
          </a:p>
          <a:p>
            <a:pPr algn="ctr">
              <a:buNone/>
            </a:pPr>
            <a:r>
              <a:rPr lang="uk-UA" sz="4400" dirty="0" smtClean="0"/>
              <a:t>*****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187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16</cp:revision>
  <dcterms:created xsi:type="dcterms:W3CDTF">2016-12-18T01:45:16Z</dcterms:created>
  <dcterms:modified xsi:type="dcterms:W3CDTF">2018-04-08T21:30:02Z</dcterms:modified>
</cp:coreProperties>
</file>