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DCCE6A-8158-4B30-8C14-BEE24F595394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138E27-8958-41D6-A161-E4450AB74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Молитву ми звершаєм за вірних слуг Твоїх,</a:t>
            </a:r>
          </a:p>
          <a:p>
            <a:pPr marL="0" indent="0" algn="ctr">
              <a:buNone/>
            </a:pPr>
            <a:r>
              <a:rPr lang="uk-UA" sz="4800" b="1" dirty="0" smtClean="0"/>
              <a:t>О Господи благаєм: благослови Ти їх.</a:t>
            </a:r>
          </a:p>
        </p:txBody>
      </p:sp>
    </p:spTree>
    <p:extLst>
      <p:ext uri="{BB962C8B-B14F-4D97-AF65-F5344CB8AC3E}">
        <p14:creationId xmlns:p14="http://schemas.microsoft.com/office/powerpoint/2010/main" val="180794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Прийди в цей день прекрасний, Сам руку поклади;</a:t>
            </a:r>
          </a:p>
          <a:p>
            <a:pPr marL="0" indent="0" algn="ctr">
              <a:buNone/>
            </a:pPr>
            <a:r>
              <a:rPr lang="uk-UA" sz="4800" b="1" dirty="0" smtClean="0"/>
              <a:t>У праці повсякчасно Ти їм допоможи.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3845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Дай ревності в служінні, дай силу й мудрість їм,</a:t>
            </a:r>
          </a:p>
          <a:p>
            <a:pPr marL="0" indent="0" algn="ctr">
              <a:buNone/>
            </a:pPr>
            <a:r>
              <a:rPr lang="uk-UA" sz="4800" b="1" dirty="0" smtClean="0"/>
              <a:t>Щоб прикладом терпіння стали вони усім.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39531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52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Tatyana01221978</dc:creator>
  <cp:lastModifiedBy>Tatyana01221978</cp:lastModifiedBy>
  <cp:revision>1</cp:revision>
  <dcterms:created xsi:type="dcterms:W3CDTF">2015-05-10T15:12:46Z</dcterms:created>
  <dcterms:modified xsi:type="dcterms:W3CDTF">2015-05-10T15:21:30Z</dcterms:modified>
</cp:coreProperties>
</file>