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6351E-0D25-4005-A29C-43ED532EBD32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F2366B-BA46-49B6-9EBC-429C90889C6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Мир вам! Єднання нашого час. Мир вам! І ми вітаємо вас. Мир вам! Хай діток чується сміх. Мир вам! І буде щастя у всіх.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412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Мир вам! Хай буде більш добрих слів. Мир вам! І світлих, сонячних днів. Мир вам! І вашим друзям і батькам, мир браття сестри вам!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435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Мир вам, друзі милі. Мир вам, просто й щиро ви говоріть це людям всім. Мир вам, із любов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ю, щастя і здоров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я, ми всі бажаєм вам!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135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Мир вам! Нехай Господь вас хранить. Мир вам! Хай міцно дім ваш стоїть. Мир вам! Міцніє віра повсякчас. Мир вам</a:t>
            </a:r>
            <a:r>
              <a:rPr lang="en-US" sz="4400" b="1" dirty="0" smtClean="0"/>
              <a:t>! </a:t>
            </a:r>
            <a:r>
              <a:rPr lang="uk-UA" sz="4400" b="1" dirty="0" smtClean="0"/>
              <a:t>І ворог не вразить вас.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969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 </a:t>
            </a:r>
          </a:p>
          <a:p>
            <a:pPr marL="0" indent="0" algn="ctr">
              <a:buNone/>
            </a:pPr>
            <a:r>
              <a:rPr lang="uk-UA" sz="4400" b="1" dirty="0" smtClean="0"/>
              <a:t>Мир вам! Ми кажем вам у цей час. Мир вам! Хвороби залишать вас! Мир вам! Кінця не буде вашим дням. Мир, браття й сестри, вам.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107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Мир вам, друзі милі. Мир вам, просто й щиро ви говоріть це людям всім. Мир вам, із любов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ю, щастя і здоров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я, ми всі бажаєм вам!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890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207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2014-09-21T04:52:00Z</dcterms:created>
  <dcterms:modified xsi:type="dcterms:W3CDTF">2014-09-21T05:48:50Z</dcterms:modified>
</cp:coreProperties>
</file>