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3634-20D1-4918-ADCF-911FEE74A67F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8201-BDA2-4189-BCB6-389CC207F1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3634-20D1-4918-ADCF-911FEE74A67F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8201-BDA2-4189-BCB6-389CC207F1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3634-20D1-4918-ADCF-911FEE74A67F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8201-BDA2-4189-BCB6-389CC207F1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3634-20D1-4918-ADCF-911FEE74A67F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8201-BDA2-4189-BCB6-389CC207F1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3634-20D1-4918-ADCF-911FEE74A67F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CA58201-BDA2-4189-BCB6-389CC207F1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3634-20D1-4918-ADCF-911FEE74A67F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8201-BDA2-4189-BCB6-389CC207F1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3634-20D1-4918-ADCF-911FEE74A67F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8201-BDA2-4189-BCB6-389CC207F1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3634-20D1-4918-ADCF-911FEE74A67F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8201-BDA2-4189-BCB6-389CC207F1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3634-20D1-4918-ADCF-911FEE74A67F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8201-BDA2-4189-BCB6-389CC207F1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3634-20D1-4918-ADCF-911FEE74A67F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8201-BDA2-4189-BCB6-389CC207F1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3634-20D1-4918-ADCF-911FEE74A67F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8201-BDA2-4189-BCB6-389CC207F1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B73634-20D1-4918-ADCF-911FEE74A67F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A58201-BDA2-4189-BCB6-389CC207F1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Від загибелі спасла мене милість Господа. В рові відчаю знайшла мене милість Господа.</a:t>
            </a:r>
          </a:p>
          <a:p>
            <a:pPr algn="ctr">
              <a:buNone/>
            </a:pPr>
            <a:r>
              <a:rPr lang="uk-UA" sz="4400" dirty="0" smtClean="0"/>
              <a:t>Те, що я іще живу, що я Господу служу, дивна милість Господа! Дивна милість Господа!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Що гріхи мої обмив, дивна милість Господа. І Свій Дух Святий пролив, дивна милість </a:t>
            </a:r>
            <a:r>
              <a:rPr lang="uk-UA" sz="4400" dirty="0"/>
              <a:t>Г</a:t>
            </a:r>
            <a:r>
              <a:rPr lang="uk-UA" sz="4400" dirty="0" smtClean="0"/>
              <a:t>оспода.</a:t>
            </a:r>
          </a:p>
          <a:p>
            <a:pPr algn="ctr">
              <a:buNone/>
            </a:pPr>
            <a:r>
              <a:rPr lang="uk-UA" sz="4400" dirty="0" smtClean="0"/>
              <a:t>Те, що віру дав мені, і веде мене у ній, дивна милість Господа! Дивна милість Господа!</a:t>
            </a:r>
            <a:endParaRPr lang="en-US" sz="4400" dirty="0" smtClean="0"/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Знову й знову дякую, дивну милість Господа. І бажаннями горю, славить милість Господа.</a:t>
            </a:r>
          </a:p>
          <a:p>
            <a:pPr algn="ctr">
              <a:buNone/>
            </a:pPr>
            <a:r>
              <a:rPr lang="uk-UA" sz="4400" dirty="0" smtClean="0"/>
              <a:t>Цю скарбницю доброти, і цю силу чистоти, дивну милість Господа! Дивну милість Господа!</a:t>
            </a:r>
            <a:endParaRPr lang="en-US" sz="4400" dirty="0" smtClean="0"/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Тут колись усе пройде, навіть милість Господа. Із землі Бог забере, Свою милість </a:t>
            </a:r>
            <a:r>
              <a:rPr lang="uk-UA" sz="4400" dirty="0"/>
              <a:t>Г</a:t>
            </a:r>
            <a:r>
              <a:rPr lang="uk-UA" sz="4400" dirty="0" smtClean="0"/>
              <a:t>оспода.</a:t>
            </a:r>
          </a:p>
          <a:p>
            <a:pPr algn="ctr">
              <a:buNone/>
            </a:pPr>
            <a:r>
              <a:rPr lang="uk-UA" sz="4400" dirty="0" smtClean="0"/>
              <a:t>Там, де житимуть святі, буде вічно їм світить, дивна милість Господа! Дивна милість Господа!</a:t>
            </a:r>
            <a:endParaRPr lang="en-US" sz="4400" dirty="0" smtClean="0"/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Від загибелі спасла мене милість Господа. В рові відчаю знайшла мене милість Господа.</a:t>
            </a:r>
          </a:p>
          <a:p>
            <a:pPr algn="ctr">
              <a:buNone/>
            </a:pPr>
            <a:r>
              <a:rPr lang="uk-UA" sz="4400" dirty="0" smtClean="0"/>
              <a:t>Те, що я іще живу, що я Господу служу, дивна милість Господа! Дивна милість Господа!</a:t>
            </a:r>
          </a:p>
          <a:p>
            <a:pPr algn="ctr">
              <a:buNone/>
            </a:pPr>
            <a:r>
              <a:rPr lang="uk-UA" sz="4400" dirty="0" smtClean="0"/>
              <a:t>*****</a:t>
            </a:r>
            <a:endParaRPr lang="en-US" sz="4400" dirty="0" smtClean="0"/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182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</cp:revision>
  <dcterms:created xsi:type="dcterms:W3CDTF">2016-12-04T01:50:39Z</dcterms:created>
  <dcterms:modified xsi:type="dcterms:W3CDTF">2016-12-04T02:09:38Z</dcterms:modified>
</cp:coreProperties>
</file>