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2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9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1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3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4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6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4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8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4963C-12EB-447F-8435-D473E7A82E0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033A-0CF1-479D-B964-7AADDE87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858000" cy="9143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Ми є Церква Христа!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Ми є Церква жива!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Ми - родина одна в Ісусі!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І хоч ми ще малі,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Ми - цеглинки живі,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Ми будуємо храм Ісусу!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       </a:t>
            </a:r>
            <a:r>
              <a:rPr lang="ru-RU" sz="2000" b="1" dirty="0"/>
              <a:t>Ти люби свою Церкву, люби!</a:t>
            </a:r>
            <a:endParaRPr lang="en-US" sz="2000" b="1" dirty="0"/>
          </a:p>
          <a:p>
            <a:pPr marL="0" indent="0">
              <a:buNone/>
            </a:pPr>
            <a:r>
              <a:rPr lang="ru-RU" sz="2000" b="1" dirty="0"/>
              <a:t>       Ти молися за неї завжди!</a:t>
            </a:r>
            <a:endParaRPr lang="en-US" sz="2000" b="1" dirty="0"/>
          </a:p>
          <a:p>
            <a:pPr marL="0" indent="0">
              <a:buNone/>
            </a:pPr>
            <a:r>
              <a:rPr lang="ru-RU" sz="2000" b="1" dirty="0"/>
              <a:t>       Приходи сюди, приходи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 </a:t>
            </a:r>
            <a:r>
              <a:rPr lang="ru-RU" sz="2000" b="1" dirty="0" smtClean="0"/>
              <a:t>      </a:t>
            </a:r>
            <a:r>
              <a:rPr lang="ru-RU" sz="2000" b="1" dirty="0"/>
              <a:t>Як додому!</a:t>
            </a:r>
            <a:endParaRPr lang="en-US" sz="2000" b="1" dirty="0"/>
          </a:p>
          <a:p>
            <a:pPr marL="0" indent="0">
              <a:buNone/>
            </a:pPr>
            <a:r>
              <a:rPr lang="ru-RU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Ми - левити Христа,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Наша ціль є одна -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Прославляти завжди Ісуса!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Хай співають уста,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Прославляють серця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В нашій Церкві завжди Ісуса!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Церква - другий наш дім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І живемо ми в нім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Як велика сім'я з Ісусом!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Бог </a:t>
            </a:r>
            <a:r>
              <a:rPr lang="ru-RU" sz="2000" dirty="0" smtClean="0"/>
              <a:t>нам </a:t>
            </a:r>
            <a:r>
              <a:rPr lang="ru-RU" sz="2000" dirty="0"/>
              <a:t>радість дає,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Церква-це місце святе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Ти можеш зустрінути тут Ісуса!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374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cp:lastPrinted>2014-10-26T15:55:21Z</cp:lastPrinted>
  <dcterms:created xsi:type="dcterms:W3CDTF">2014-10-19T22:25:13Z</dcterms:created>
  <dcterms:modified xsi:type="dcterms:W3CDTF">2014-10-26T16:01:57Z</dcterms:modified>
</cp:coreProperties>
</file>