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29515EE-AF72-4B4D-B4BF-19665F3BAE78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113D6E-B02C-4078-9F44-A2ED2F30E3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457200"/>
            <a:ext cx="9144000" cy="7315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uk-UA" sz="4400" b="1" smtClean="0"/>
              <a:t>Ми </a:t>
            </a:r>
            <a:r>
              <a:rPr lang="uk-UA" sz="4400" b="1" dirty="0" smtClean="0"/>
              <a:t>з пісні розпочнем ясний, погідний день. Його ми Божим звем, в нім Бога ми знайдем. Він тут і там: назустріч людям Бог іде! Алілуя!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75136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2. Таврує серце гріх, на плечі тисне світ. Здіймає він на сміх твоєї віри цвіт. Співай Творцю, Він склав з тобою заповіт. Алілуя!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27179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3. Наповнить  радість  дім  і  буде свято в нім. Зарадимо біді                      ми з Господом святим. Хваліть Отця, складайте гімни і пісні. Алілуя!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9109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4. Схилися перед Ним, молитву піднеси; назви Його своїм; про все поговори... Поглянь: сія Господь у променях зорі! Алілуя!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689770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118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Slide 1</vt:lpstr>
      <vt:lpstr>Slide 2</vt:lpstr>
      <vt:lpstr>Slide 3</vt:lpstr>
      <vt:lpstr>Slide 4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2014-02-16T01:13:38Z</dcterms:created>
  <dcterms:modified xsi:type="dcterms:W3CDTF">2018-04-08T06:02:00Z</dcterms:modified>
</cp:coreProperties>
</file>